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44"/>
  </p:notesMasterIdLst>
  <p:handoutMasterIdLst>
    <p:handoutMasterId r:id="rId45"/>
  </p:handoutMasterIdLst>
  <p:sldIdLst>
    <p:sldId id="264" r:id="rId2"/>
    <p:sldId id="256" r:id="rId3"/>
    <p:sldId id="279" r:id="rId4"/>
    <p:sldId id="280" r:id="rId5"/>
    <p:sldId id="277" r:id="rId6"/>
    <p:sldId id="281" r:id="rId7"/>
    <p:sldId id="278" r:id="rId8"/>
    <p:sldId id="282" r:id="rId9"/>
    <p:sldId id="283" r:id="rId10"/>
    <p:sldId id="258" r:id="rId11"/>
    <p:sldId id="263" r:id="rId12"/>
    <p:sldId id="295" r:id="rId13"/>
    <p:sldId id="259" r:id="rId14"/>
    <p:sldId id="265" r:id="rId15"/>
    <p:sldId id="266" r:id="rId16"/>
    <p:sldId id="296" r:id="rId17"/>
    <p:sldId id="260" r:id="rId18"/>
    <p:sldId id="284" r:id="rId19"/>
    <p:sldId id="285" r:id="rId20"/>
    <p:sldId id="286" r:id="rId21"/>
    <p:sldId id="287" r:id="rId22"/>
    <p:sldId id="297" r:id="rId23"/>
    <p:sldId id="261" r:id="rId24"/>
    <p:sldId id="288" r:id="rId25"/>
    <p:sldId id="289" r:id="rId26"/>
    <p:sldId id="298" r:id="rId27"/>
    <p:sldId id="262" r:id="rId28"/>
    <p:sldId id="290" r:id="rId29"/>
    <p:sldId id="291" r:id="rId30"/>
    <p:sldId id="299" r:id="rId31"/>
    <p:sldId id="267" r:id="rId32"/>
    <p:sldId id="268" r:id="rId33"/>
    <p:sldId id="269" r:id="rId34"/>
    <p:sldId id="270" r:id="rId35"/>
    <p:sldId id="271" r:id="rId36"/>
    <p:sldId id="272" r:id="rId37"/>
    <p:sldId id="273" r:id="rId38"/>
    <p:sldId id="274" r:id="rId39"/>
    <p:sldId id="275" r:id="rId40"/>
    <p:sldId id="257" r:id="rId41"/>
    <p:sldId id="292" r:id="rId42"/>
    <p:sldId id="293" r:id="rId43"/>
  </p:sldIdLst>
  <p:sldSz cx="14401800" cy="8997950"/>
  <p:notesSz cx="6858000" cy="9144000"/>
  <p:defaultTextStyle>
    <a:defPPr>
      <a:defRPr lang="fr-CA"/>
    </a:defPPr>
    <a:lvl1pPr algn="l" defTabSz="668338" rtl="0" eaLnBrk="0" fontAlgn="base" hangingPunct="0">
      <a:spcBef>
        <a:spcPct val="0"/>
      </a:spcBef>
      <a:spcAft>
        <a:spcPct val="0"/>
      </a:spcAft>
      <a:defRPr sz="2600" kern="1200">
        <a:solidFill>
          <a:schemeClr val="tx1"/>
        </a:solidFill>
        <a:latin typeface="Arial" panose="020B0604020202020204" pitchFamily="34" charset="0"/>
        <a:ea typeface="ＭＳ Ｐゴシック" panose="020B0600070205080204" pitchFamily="34" charset="-128"/>
        <a:cs typeface="+mn-cs"/>
      </a:defRPr>
    </a:lvl1pPr>
    <a:lvl2pPr marL="668338" indent="-211138" algn="l" defTabSz="668338" rtl="0" eaLnBrk="0" fontAlgn="base" hangingPunct="0">
      <a:spcBef>
        <a:spcPct val="0"/>
      </a:spcBef>
      <a:spcAft>
        <a:spcPct val="0"/>
      </a:spcAft>
      <a:defRPr sz="2600" kern="1200">
        <a:solidFill>
          <a:schemeClr val="tx1"/>
        </a:solidFill>
        <a:latin typeface="Arial" panose="020B0604020202020204" pitchFamily="34" charset="0"/>
        <a:ea typeface="ＭＳ Ｐゴシック" panose="020B0600070205080204" pitchFamily="34" charset="-128"/>
        <a:cs typeface="+mn-cs"/>
      </a:defRPr>
    </a:lvl2pPr>
    <a:lvl3pPr marL="1336675" indent="-422275" algn="l" defTabSz="668338" rtl="0" eaLnBrk="0" fontAlgn="base" hangingPunct="0">
      <a:spcBef>
        <a:spcPct val="0"/>
      </a:spcBef>
      <a:spcAft>
        <a:spcPct val="0"/>
      </a:spcAft>
      <a:defRPr sz="2600" kern="1200">
        <a:solidFill>
          <a:schemeClr val="tx1"/>
        </a:solidFill>
        <a:latin typeface="Arial" panose="020B0604020202020204" pitchFamily="34" charset="0"/>
        <a:ea typeface="ＭＳ Ｐゴシック" panose="020B0600070205080204" pitchFamily="34" charset="-128"/>
        <a:cs typeface="+mn-cs"/>
      </a:defRPr>
    </a:lvl3pPr>
    <a:lvl4pPr marL="2005013" indent="-633413" algn="l" defTabSz="668338" rtl="0" eaLnBrk="0" fontAlgn="base" hangingPunct="0">
      <a:spcBef>
        <a:spcPct val="0"/>
      </a:spcBef>
      <a:spcAft>
        <a:spcPct val="0"/>
      </a:spcAft>
      <a:defRPr sz="2600" kern="1200">
        <a:solidFill>
          <a:schemeClr val="tx1"/>
        </a:solidFill>
        <a:latin typeface="Arial" panose="020B0604020202020204" pitchFamily="34" charset="0"/>
        <a:ea typeface="ＭＳ Ｐゴシック" panose="020B0600070205080204" pitchFamily="34" charset="-128"/>
        <a:cs typeface="+mn-cs"/>
      </a:defRPr>
    </a:lvl4pPr>
    <a:lvl5pPr marL="2673350" indent="-844550" algn="l" defTabSz="668338" rtl="0" eaLnBrk="0" fontAlgn="base" hangingPunct="0">
      <a:spcBef>
        <a:spcPct val="0"/>
      </a:spcBef>
      <a:spcAft>
        <a:spcPct val="0"/>
      </a:spcAft>
      <a:defRPr sz="2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34">
          <p15:clr>
            <a:srgbClr val="A4A3A4"/>
          </p15:clr>
        </p15:guide>
        <p15:guide id="2" pos="4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02" y="342"/>
      </p:cViewPr>
      <p:guideLst>
        <p:guide orient="horz" pos="2834"/>
        <p:guide pos="4536"/>
      </p:guideLst>
    </p:cSldViewPr>
  </p:slideViewPr>
  <p:notesTextViewPr>
    <p:cViewPr>
      <p:scale>
        <a:sx n="100" d="100"/>
        <a:sy n="100" d="100"/>
      </p:scale>
      <p:origin x="0" y="0"/>
    </p:cViewPr>
  </p:notesTextViewPr>
  <p:sorterViewPr>
    <p:cViewPr varScale="1">
      <p:scale>
        <a:sx n="1" d="1"/>
        <a:sy n="1" d="1"/>
      </p:scale>
      <p:origin x="0" y="-19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FFE865C2-1BC2-473C-AA0B-AA1AADCE6DE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89" charset="0"/>
                <a:ea typeface="ＭＳ Ｐゴシック" pitchFamily="-89" charset="-128"/>
                <a:cs typeface="ＭＳ Ｐゴシック" pitchFamily="-89" charset="-128"/>
              </a:defRPr>
            </a:lvl1pPr>
          </a:lstStyle>
          <a:p>
            <a:pPr>
              <a:defRPr/>
            </a:pPr>
            <a:endParaRPr lang="fr-CA"/>
          </a:p>
        </p:txBody>
      </p:sp>
      <p:sp>
        <p:nvSpPr>
          <p:cNvPr id="3" name="Espace réservé de la date 2">
            <a:extLst>
              <a:ext uri="{FF2B5EF4-FFF2-40B4-BE49-F238E27FC236}">
                <a16:creationId xmlns:a16="http://schemas.microsoft.com/office/drawing/2014/main" xmlns="" id="{6DB5B85C-1B00-4493-AC15-9AA7B54B580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238609F5-B628-43D0-8D9E-F8E3FCDA233F}" type="datetime1">
              <a:rPr lang="fr-CA" altLang="fr-FR"/>
              <a:pPr>
                <a:defRPr/>
              </a:pPr>
              <a:t>2018-08-27</a:t>
            </a:fld>
            <a:endParaRPr lang="fr-CA" altLang="fr-FR"/>
          </a:p>
        </p:txBody>
      </p:sp>
      <p:sp>
        <p:nvSpPr>
          <p:cNvPr id="4" name="Espace réservé du pied de page 3">
            <a:extLst>
              <a:ext uri="{FF2B5EF4-FFF2-40B4-BE49-F238E27FC236}">
                <a16:creationId xmlns:a16="http://schemas.microsoft.com/office/drawing/2014/main" xmlns="" id="{70D1BF21-4B35-4947-B212-38C8E5E90E8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89" charset="0"/>
                <a:ea typeface="ＭＳ Ｐゴシック" pitchFamily="-89" charset="-128"/>
                <a:cs typeface="ＭＳ Ｐゴシック" pitchFamily="-89" charset="-128"/>
              </a:defRPr>
            </a:lvl1pPr>
          </a:lstStyle>
          <a:p>
            <a:pPr>
              <a:defRPr/>
            </a:pPr>
            <a:endParaRPr lang="fr-CA"/>
          </a:p>
        </p:txBody>
      </p:sp>
      <p:sp>
        <p:nvSpPr>
          <p:cNvPr id="5" name="Espace réservé du numéro de diapositive 4">
            <a:extLst>
              <a:ext uri="{FF2B5EF4-FFF2-40B4-BE49-F238E27FC236}">
                <a16:creationId xmlns:a16="http://schemas.microsoft.com/office/drawing/2014/main" xmlns="" id="{BFCDA6D7-EC0D-4F0E-8705-FF709B7AEEC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994F9F3-C37A-4D4E-8501-B2F7386E649F}" type="slidenum">
              <a:rPr lang="fr-CA" altLang="fr-FR"/>
              <a:pPr>
                <a:defRPr/>
              </a:pPr>
              <a:t>‹N°›</a:t>
            </a:fld>
            <a:endParaRPr lang="fr-CA" altLang="fr-FR"/>
          </a:p>
        </p:txBody>
      </p:sp>
    </p:spTree>
    <p:extLst>
      <p:ext uri="{BB962C8B-B14F-4D97-AF65-F5344CB8AC3E}">
        <p14:creationId xmlns:p14="http://schemas.microsoft.com/office/powerpoint/2010/main" val="4183061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5A0186C2-3A92-4479-9123-C7B53B495F8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89" charset="0"/>
                <a:ea typeface="ＭＳ Ｐゴシック" pitchFamily="-89" charset="-128"/>
                <a:cs typeface="ＭＳ Ｐゴシック" pitchFamily="-89" charset="-128"/>
              </a:defRPr>
            </a:lvl1pPr>
          </a:lstStyle>
          <a:p>
            <a:pPr>
              <a:defRPr/>
            </a:pPr>
            <a:endParaRPr lang="fr-CA"/>
          </a:p>
        </p:txBody>
      </p:sp>
      <p:sp>
        <p:nvSpPr>
          <p:cNvPr id="3" name="Espace réservé de la date 2">
            <a:extLst>
              <a:ext uri="{FF2B5EF4-FFF2-40B4-BE49-F238E27FC236}">
                <a16:creationId xmlns:a16="http://schemas.microsoft.com/office/drawing/2014/main" xmlns="" id="{3EC30CF7-5A7F-4733-8C41-99E300CACA7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51BF37E-065D-4224-BF24-6BC1FA6759E5}" type="datetime1">
              <a:rPr lang="fr-CA" altLang="fr-FR"/>
              <a:pPr>
                <a:defRPr/>
              </a:pPr>
              <a:t>2018-08-27</a:t>
            </a:fld>
            <a:endParaRPr lang="fr-CA" altLang="fr-FR"/>
          </a:p>
        </p:txBody>
      </p:sp>
      <p:sp>
        <p:nvSpPr>
          <p:cNvPr id="4" name="Espace réservé de l'image des diapositives 3">
            <a:extLst>
              <a:ext uri="{FF2B5EF4-FFF2-40B4-BE49-F238E27FC236}">
                <a16:creationId xmlns:a16="http://schemas.microsoft.com/office/drawing/2014/main" xmlns="" id="{28E67F09-D789-406F-8545-E5ED6F8BB49C}"/>
              </a:ext>
            </a:extLst>
          </p:cNvPr>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fr-CA" noProof="0"/>
          </a:p>
        </p:txBody>
      </p:sp>
      <p:sp>
        <p:nvSpPr>
          <p:cNvPr id="5" name="Espace réservé des commentaires 4">
            <a:extLst>
              <a:ext uri="{FF2B5EF4-FFF2-40B4-BE49-F238E27FC236}">
                <a16:creationId xmlns:a16="http://schemas.microsoft.com/office/drawing/2014/main" xmlns="" id="{711FD74C-2A26-423F-92BD-B1DF5EA4F07A}"/>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CA" altLang="fr-FR" noProof="0"/>
              <a:t>Cliquez pour modifier les styles du texte du masque</a:t>
            </a:r>
          </a:p>
          <a:p>
            <a:pPr lvl="1"/>
            <a:r>
              <a:rPr lang="fr-CA" altLang="fr-FR" noProof="0"/>
              <a:t>Deuxième niveau</a:t>
            </a:r>
          </a:p>
          <a:p>
            <a:pPr lvl="2"/>
            <a:r>
              <a:rPr lang="fr-CA" altLang="fr-FR" noProof="0"/>
              <a:t>Troisième niveau</a:t>
            </a:r>
          </a:p>
          <a:p>
            <a:pPr lvl="3"/>
            <a:r>
              <a:rPr lang="fr-CA" altLang="fr-FR" noProof="0"/>
              <a:t>Quatrième niveau</a:t>
            </a:r>
          </a:p>
          <a:p>
            <a:pPr lvl="4"/>
            <a:r>
              <a:rPr lang="fr-CA" altLang="fr-FR" noProof="0"/>
              <a:t>Cinquième niveau</a:t>
            </a:r>
          </a:p>
        </p:txBody>
      </p:sp>
      <p:sp>
        <p:nvSpPr>
          <p:cNvPr id="6" name="Espace réservé du pied de page 5">
            <a:extLst>
              <a:ext uri="{FF2B5EF4-FFF2-40B4-BE49-F238E27FC236}">
                <a16:creationId xmlns:a16="http://schemas.microsoft.com/office/drawing/2014/main" xmlns="" id="{199055C4-F5D5-40E3-BC66-559AAE6E5C9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89" charset="0"/>
                <a:ea typeface="ＭＳ Ｐゴシック" pitchFamily="-89" charset="-128"/>
                <a:cs typeface="ＭＳ Ｐゴシック" pitchFamily="-89" charset="-128"/>
              </a:defRPr>
            </a:lvl1pPr>
          </a:lstStyle>
          <a:p>
            <a:pPr>
              <a:defRPr/>
            </a:pPr>
            <a:endParaRPr lang="fr-CA"/>
          </a:p>
        </p:txBody>
      </p:sp>
      <p:sp>
        <p:nvSpPr>
          <p:cNvPr id="7" name="Espace réservé du numéro de diapositive 6">
            <a:extLst>
              <a:ext uri="{FF2B5EF4-FFF2-40B4-BE49-F238E27FC236}">
                <a16:creationId xmlns:a16="http://schemas.microsoft.com/office/drawing/2014/main" xmlns="" id="{46F9763B-04EE-4BE6-9DA8-2A50FF28B64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DB851DA-DF21-4CFE-826C-0704A82B0A55}" type="slidenum">
              <a:rPr lang="fr-CA" altLang="fr-FR"/>
              <a:pPr>
                <a:defRPr/>
              </a:pPr>
              <a:t>‹N°›</a:t>
            </a:fld>
            <a:endParaRPr lang="fr-CA" altLang="fr-FR"/>
          </a:p>
        </p:txBody>
      </p:sp>
    </p:spTree>
    <p:extLst>
      <p:ext uri="{BB962C8B-B14F-4D97-AF65-F5344CB8AC3E}">
        <p14:creationId xmlns:p14="http://schemas.microsoft.com/office/powerpoint/2010/main" val="337665192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89" charset="-128"/>
        <a:cs typeface="ＭＳ Ｐゴシック" pitchFamily="-8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18DB10-7A0D-48B6-B224-AB138313C9C8}" type="slidenum">
              <a:rPr lang="fr-FR" altLang="fr-FR">
                <a:latin typeface="Arial" panose="020B0604020202020204" pitchFamily="34" charset="0"/>
              </a:rPr>
              <a:pPr>
                <a:spcBef>
                  <a:spcPct val="0"/>
                </a:spcBef>
              </a:pPr>
              <a:t>33</a:t>
            </a:fld>
            <a:endParaRPr lang="fr-FR" altLang="fr-FR">
              <a:latin typeface="Arial" panose="020B0604020202020204" pitchFamily="34" charset="0"/>
            </a:endParaRPr>
          </a:p>
        </p:txBody>
      </p:sp>
      <p:sp>
        <p:nvSpPr>
          <p:cNvPr id="389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891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endParaRPr lang="fr-FR" altLang="fr-FR" smtClean="0">
              <a:ea typeface="ＭＳ Ｐゴシック" panose="020B0600070205080204" pitchFamily="34" charset="-128"/>
            </a:endParaRPr>
          </a:p>
        </p:txBody>
      </p:sp>
    </p:spTree>
    <p:extLst>
      <p:ext uri="{BB962C8B-B14F-4D97-AF65-F5344CB8AC3E}">
        <p14:creationId xmlns:p14="http://schemas.microsoft.com/office/powerpoint/2010/main" val="71020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9849D3-D087-4ACD-9CDF-2385449C4E4C}" type="slidenum">
              <a:rPr lang="fr-FR" altLang="fr-FR">
                <a:latin typeface="Arial" panose="020B0604020202020204" pitchFamily="34" charset="0"/>
              </a:rPr>
              <a:pPr>
                <a:spcBef>
                  <a:spcPct val="0"/>
                </a:spcBef>
              </a:pPr>
              <a:t>35</a:t>
            </a:fld>
            <a:endParaRPr lang="fr-FR" altLang="fr-FR">
              <a:latin typeface="Arial" panose="020B0604020202020204" pitchFamily="34" charset="0"/>
            </a:endParaRPr>
          </a:p>
        </p:txBody>
      </p:sp>
      <p:sp>
        <p:nvSpPr>
          <p:cNvPr id="419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198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endParaRPr lang="fr-FR" altLang="fr-FR" smtClean="0">
              <a:ea typeface="ＭＳ Ｐゴシック" panose="020B0600070205080204" pitchFamily="34" charset="-128"/>
            </a:endParaRPr>
          </a:p>
        </p:txBody>
      </p:sp>
    </p:spTree>
    <p:extLst>
      <p:ext uri="{BB962C8B-B14F-4D97-AF65-F5344CB8AC3E}">
        <p14:creationId xmlns:p14="http://schemas.microsoft.com/office/powerpoint/2010/main" val="3862960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D18129B-908A-451E-81F5-F02B4C5E9111}" type="slidenum">
              <a:rPr lang="fr-FR" altLang="fr-FR">
                <a:latin typeface="Arial" panose="020B0604020202020204" pitchFamily="34" charset="0"/>
              </a:rPr>
              <a:pPr>
                <a:spcBef>
                  <a:spcPct val="0"/>
                </a:spcBef>
              </a:pPr>
              <a:t>36</a:t>
            </a:fld>
            <a:endParaRPr lang="fr-FR" altLang="fr-FR">
              <a:latin typeface="Arial" panose="020B0604020202020204" pitchFamily="34" charset="0"/>
            </a:endParaRPr>
          </a:p>
        </p:txBody>
      </p:sp>
      <p:sp>
        <p:nvSpPr>
          <p:cNvPr id="440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03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endParaRPr lang="fr-FR" altLang="fr-FR" smtClean="0">
              <a:ea typeface="ＭＳ Ｐゴシック" panose="020B0600070205080204" pitchFamily="34" charset="-128"/>
            </a:endParaRPr>
          </a:p>
        </p:txBody>
      </p:sp>
    </p:spTree>
    <p:extLst>
      <p:ext uri="{BB962C8B-B14F-4D97-AF65-F5344CB8AC3E}">
        <p14:creationId xmlns:p14="http://schemas.microsoft.com/office/powerpoint/2010/main" val="297196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0D2D2E1-740F-4749-ABFD-DC06A3A4D69E}" type="slidenum">
              <a:rPr lang="fr-FR" altLang="fr-FR">
                <a:latin typeface="Arial" panose="020B0604020202020204" pitchFamily="34" charset="0"/>
              </a:rPr>
              <a:pPr>
                <a:spcBef>
                  <a:spcPct val="0"/>
                </a:spcBef>
              </a:pPr>
              <a:t>37</a:t>
            </a:fld>
            <a:endParaRPr lang="fr-FR" altLang="fr-FR">
              <a:latin typeface="Arial" panose="020B0604020202020204" pitchFamily="34" charset="0"/>
            </a:endParaRPr>
          </a:p>
        </p:txBody>
      </p:sp>
      <p:sp>
        <p:nvSpPr>
          <p:cNvPr id="460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608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endParaRPr lang="fr-FR" altLang="fr-FR" smtClean="0">
              <a:ea typeface="ＭＳ Ｐゴシック" panose="020B0600070205080204" pitchFamily="34" charset="-128"/>
            </a:endParaRPr>
          </a:p>
        </p:txBody>
      </p:sp>
    </p:spTree>
    <p:extLst>
      <p:ext uri="{BB962C8B-B14F-4D97-AF65-F5344CB8AC3E}">
        <p14:creationId xmlns:p14="http://schemas.microsoft.com/office/powerpoint/2010/main" val="357509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668338"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ECD1961-213A-42AE-96D4-8CBBE6D722BB}" type="slidenum">
              <a:rPr lang="fr-FR" altLang="fr-FR">
                <a:latin typeface="Arial" panose="020B0604020202020204" pitchFamily="34" charset="0"/>
              </a:rPr>
              <a:pPr>
                <a:spcBef>
                  <a:spcPct val="0"/>
                </a:spcBef>
              </a:pPr>
              <a:t>38</a:t>
            </a:fld>
            <a:endParaRPr lang="fr-FR" altLang="fr-FR">
              <a:latin typeface="Arial" panose="020B0604020202020204" pitchFamily="34" charset="0"/>
            </a:endParaRPr>
          </a:p>
        </p:txBody>
      </p:sp>
      <p:sp>
        <p:nvSpPr>
          <p:cNvPr id="481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813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spcBef>
                <a:spcPct val="0"/>
              </a:spcBef>
            </a:pPr>
            <a:endParaRPr lang="fr-FR" altLang="fr-FR" smtClean="0">
              <a:ea typeface="ＭＳ Ｐゴシック" panose="020B0600070205080204" pitchFamily="34" charset="-128"/>
            </a:endParaRPr>
          </a:p>
        </p:txBody>
      </p:sp>
    </p:spTree>
    <p:extLst>
      <p:ext uri="{BB962C8B-B14F-4D97-AF65-F5344CB8AC3E}">
        <p14:creationId xmlns:p14="http://schemas.microsoft.com/office/powerpoint/2010/main" val="32434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080135" y="2795197"/>
            <a:ext cx="12241530" cy="1928727"/>
          </a:xfrm>
        </p:spPr>
        <p:txBody>
          <a:bodyPr/>
          <a:lstStyle/>
          <a:p>
            <a:r>
              <a:rPr lang="fr-CA"/>
              <a:t>Cliquez et modifiez le titre</a:t>
            </a:r>
          </a:p>
        </p:txBody>
      </p:sp>
      <p:sp>
        <p:nvSpPr>
          <p:cNvPr id="3" name="Sous-titre 2"/>
          <p:cNvSpPr>
            <a:spLocks noGrp="1"/>
          </p:cNvSpPr>
          <p:nvPr>
            <p:ph type="subTitle" idx="1"/>
          </p:nvPr>
        </p:nvSpPr>
        <p:spPr>
          <a:xfrm>
            <a:off x="2160270" y="5098838"/>
            <a:ext cx="10081260" cy="2299476"/>
          </a:xfrm>
        </p:spPr>
        <p:txBody>
          <a:bodyPr/>
          <a:lstStyle>
            <a:lvl1pPr marL="0" indent="0" algn="ctr">
              <a:buNone/>
              <a:defRPr>
                <a:solidFill>
                  <a:schemeClr val="tx1">
                    <a:tint val="75000"/>
                  </a:schemeClr>
                </a:solidFill>
              </a:defRPr>
            </a:lvl1pPr>
            <a:lvl2pPr marL="668564" indent="0" algn="ctr">
              <a:buNone/>
              <a:defRPr>
                <a:solidFill>
                  <a:schemeClr val="tx1">
                    <a:tint val="75000"/>
                  </a:schemeClr>
                </a:solidFill>
              </a:defRPr>
            </a:lvl2pPr>
            <a:lvl3pPr marL="1337127" indent="0" algn="ctr">
              <a:buNone/>
              <a:defRPr>
                <a:solidFill>
                  <a:schemeClr val="tx1">
                    <a:tint val="75000"/>
                  </a:schemeClr>
                </a:solidFill>
              </a:defRPr>
            </a:lvl3pPr>
            <a:lvl4pPr marL="2005691" indent="0" algn="ctr">
              <a:buNone/>
              <a:defRPr>
                <a:solidFill>
                  <a:schemeClr val="tx1">
                    <a:tint val="75000"/>
                  </a:schemeClr>
                </a:solidFill>
              </a:defRPr>
            </a:lvl4pPr>
            <a:lvl5pPr marL="2674254" indent="0" algn="ctr">
              <a:buNone/>
              <a:defRPr>
                <a:solidFill>
                  <a:schemeClr val="tx1">
                    <a:tint val="75000"/>
                  </a:schemeClr>
                </a:solidFill>
              </a:defRPr>
            </a:lvl5pPr>
            <a:lvl6pPr marL="3342818" indent="0" algn="ctr">
              <a:buNone/>
              <a:defRPr>
                <a:solidFill>
                  <a:schemeClr val="tx1">
                    <a:tint val="75000"/>
                  </a:schemeClr>
                </a:solidFill>
              </a:defRPr>
            </a:lvl6pPr>
            <a:lvl7pPr marL="4011381" indent="0" algn="ctr">
              <a:buNone/>
              <a:defRPr>
                <a:solidFill>
                  <a:schemeClr val="tx1">
                    <a:tint val="75000"/>
                  </a:schemeClr>
                </a:solidFill>
              </a:defRPr>
            </a:lvl7pPr>
            <a:lvl8pPr marL="4679945" indent="0" algn="ctr">
              <a:buNone/>
              <a:defRPr>
                <a:solidFill>
                  <a:schemeClr val="tx1">
                    <a:tint val="75000"/>
                  </a:schemeClr>
                </a:solidFill>
              </a:defRPr>
            </a:lvl8pPr>
            <a:lvl9pPr marL="5348508" indent="0" algn="ctr">
              <a:buNone/>
              <a:defRPr>
                <a:solidFill>
                  <a:schemeClr val="tx1">
                    <a:tint val="75000"/>
                  </a:schemeClr>
                </a:solidFill>
              </a:defRPr>
            </a:lvl9pPr>
          </a:lstStyle>
          <a:p>
            <a:r>
              <a:rPr lang="fr-CA"/>
              <a:t>Cliquez pour modifier le style des sous-titres du masque</a:t>
            </a:r>
          </a:p>
        </p:txBody>
      </p:sp>
      <p:sp>
        <p:nvSpPr>
          <p:cNvPr id="4" name="Espace réservé de la date 3">
            <a:extLst>
              <a:ext uri="{FF2B5EF4-FFF2-40B4-BE49-F238E27FC236}">
                <a16:creationId xmlns:a16="http://schemas.microsoft.com/office/drawing/2014/main" xmlns="" id="{408CC52C-2B43-44D1-9490-829A619AD250}"/>
              </a:ext>
            </a:extLst>
          </p:cNvPr>
          <p:cNvSpPr>
            <a:spLocks noGrp="1"/>
          </p:cNvSpPr>
          <p:nvPr>
            <p:ph type="dt" sz="half" idx="10"/>
          </p:nvPr>
        </p:nvSpPr>
        <p:spPr/>
        <p:txBody>
          <a:bodyPr/>
          <a:lstStyle>
            <a:lvl1pPr>
              <a:defRPr/>
            </a:lvl1pPr>
          </a:lstStyle>
          <a:p>
            <a:pPr>
              <a:defRPr/>
            </a:pPr>
            <a:fld id="{202F2680-E838-47D3-AE2C-DA5D5957B906}" type="datetime1">
              <a:rPr lang="fr-CA" altLang="fr-FR"/>
              <a:pPr>
                <a:defRPr/>
              </a:pPr>
              <a:t>2018-08-27</a:t>
            </a:fld>
            <a:endParaRPr lang="fr-CA" altLang="fr-FR"/>
          </a:p>
        </p:txBody>
      </p:sp>
      <p:sp>
        <p:nvSpPr>
          <p:cNvPr id="5" name="Espace réservé du pied de page 4">
            <a:extLst>
              <a:ext uri="{FF2B5EF4-FFF2-40B4-BE49-F238E27FC236}">
                <a16:creationId xmlns:a16="http://schemas.microsoft.com/office/drawing/2014/main" xmlns="" id="{4B0B984A-6C57-4CAE-BDDF-0B7463A07CED}"/>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a16="http://schemas.microsoft.com/office/drawing/2014/main" xmlns="" id="{865A2A7B-AA6B-455B-B2B5-F969BE974762}"/>
              </a:ext>
            </a:extLst>
          </p:cNvPr>
          <p:cNvSpPr>
            <a:spLocks noGrp="1"/>
          </p:cNvSpPr>
          <p:nvPr>
            <p:ph type="sldNum" sz="quarter" idx="12"/>
          </p:nvPr>
        </p:nvSpPr>
        <p:spPr/>
        <p:txBody>
          <a:bodyPr/>
          <a:lstStyle>
            <a:lvl1pPr>
              <a:defRPr/>
            </a:lvl1pPr>
          </a:lstStyle>
          <a:p>
            <a:pPr>
              <a:defRPr/>
            </a:pPr>
            <a:fld id="{0BE21988-9AE8-4EAB-8958-E5E8AA9CD8CC}" type="slidenum">
              <a:rPr lang="fr-CA" altLang="fr-FR"/>
              <a:pPr>
                <a:defRPr/>
              </a:pPr>
              <a:t>‹N°›</a:t>
            </a:fld>
            <a:endParaRPr lang="fr-CA" altLang="fr-FR"/>
          </a:p>
        </p:txBody>
      </p:sp>
    </p:spTree>
    <p:extLst>
      <p:ext uri="{BB962C8B-B14F-4D97-AF65-F5344CB8AC3E}">
        <p14:creationId xmlns:p14="http://schemas.microsoft.com/office/powerpoint/2010/main" val="546657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xmlns="" id="{408CC52C-2B43-44D1-9490-829A619AD250}"/>
              </a:ext>
            </a:extLst>
          </p:cNvPr>
          <p:cNvSpPr>
            <a:spLocks noGrp="1"/>
          </p:cNvSpPr>
          <p:nvPr>
            <p:ph type="dt" sz="half" idx="10"/>
          </p:nvPr>
        </p:nvSpPr>
        <p:spPr/>
        <p:txBody>
          <a:bodyPr/>
          <a:lstStyle>
            <a:lvl1pPr>
              <a:defRPr/>
            </a:lvl1pPr>
          </a:lstStyle>
          <a:p>
            <a:pPr>
              <a:defRPr/>
            </a:pPr>
            <a:fld id="{14525091-045B-4090-ACC0-57F223C60A8F}" type="datetime1">
              <a:rPr lang="fr-CA" altLang="fr-FR"/>
              <a:pPr>
                <a:defRPr/>
              </a:pPr>
              <a:t>2018-08-27</a:t>
            </a:fld>
            <a:endParaRPr lang="fr-CA" altLang="fr-FR"/>
          </a:p>
        </p:txBody>
      </p:sp>
      <p:sp>
        <p:nvSpPr>
          <p:cNvPr id="5" name="Espace réservé du pied de page 4">
            <a:extLst>
              <a:ext uri="{FF2B5EF4-FFF2-40B4-BE49-F238E27FC236}">
                <a16:creationId xmlns:a16="http://schemas.microsoft.com/office/drawing/2014/main" xmlns="" id="{4B0B984A-6C57-4CAE-BDDF-0B7463A07CED}"/>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a16="http://schemas.microsoft.com/office/drawing/2014/main" xmlns="" id="{865A2A7B-AA6B-455B-B2B5-F969BE974762}"/>
              </a:ext>
            </a:extLst>
          </p:cNvPr>
          <p:cNvSpPr>
            <a:spLocks noGrp="1"/>
          </p:cNvSpPr>
          <p:nvPr>
            <p:ph type="sldNum" sz="quarter" idx="12"/>
          </p:nvPr>
        </p:nvSpPr>
        <p:spPr/>
        <p:txBody>
          <a:bodyPr/>
          <a:lstStyle>
            <a:lvl1pPr>
              <a:defRPr/>
            </a:lvl1pPr>
          </a:lstStyle>
          <a:p>
            <a:pPr>
              <a:defRPr/>
            </a:pPr>
            <a:fld id="{D7D4C5C8-6347-4C1A-94D9-56DE2ECF0A6A}" type="slidenum">
              <a:rPr lang="fr-CA" altLang="fr-FR"/>
              <a:pPr>
                <a:defRPr/>
              </a:pPr>
              <a:t>‹N°›</a:t>
            </a:fld>
            <a:endParaRPr lang="fr-CA" altLang="fr-FR"/>
          </a:p>
        </p:txBody>
      </p:sp>
    </p:spTree>
    <p:extLst>
      <p:ext uri="{BB962C8B-B14F-4D97-AF65-F5344CB8AC3E}">
        <p14:creationId xmlns:p14="http://schemas.microsoft.com/office/powerpoint/2010/main" val="136450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6444557" y="472810"/>
            <a:ext cx="5103137" cy="10072705"/>
          </a:xfrm>
        </p:spPr>
        <p:txBody>
          <a:bodyPr vert="eaVert"/>
          <a:lstStyle/>
          <a:p>
            <a:r>
              <a:rPr lang="fr-CA"/>
              <a:t>Cliquez et modifiez le titre</a:t>
            </a:r>
          </a:p>
        </p:txBody>
      </p:sp>
      <p:sp>
        <p:nvSpPr>
          <p:cNvPr id="3" name="Espace réservé du texte vertical 2"/>
          <p:cNvSpPr>
            <a:spLocks noGrp="1"/>
          </p:cNvSpPr>
          <p:nvPr>
            <p:ph type="body" orient="vert" idx="1"/>
          </p:nvPr>
        </p:nvSpPr>
        <p:spPr>
          <a:xfrm>
            <a:off x="1135143" y="472810"/>
            <a:ext cx="15069384" cy="10072705"/>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xmlns="" id="{408CC52C-2B43-44D1-9490-829A619AD250}"/>
              </a:ext>
            </a:extLst>
          </p:cNvPr>
          <p:cNvSpPr>
            <a:spLocks noGrp="1"/>
          </p:cNvSpPr>
          <p:nvPr>
            <p:ph type="dt" sz="half" idx="10"/>
          </p:nvPr>
        </p:nvSpPr>
        <p:spPr/>
        <p:txBody>
          <a:bodyPr/>
          <a:lstStyle>
            <a:lvl1pPr>
              <a:defRPr/>
            </a:lvl1pPr>
          </a:lstStyle>
          <a:p>
            <a:pPr>
              <a:defRPr/>
            </a:pPr>
            <a:fld id="{6F757FB8-0E3E-42C0-B42C-A300DA3AAF5A}" type="datetime1">
              <a:rPr lang="fr-CA" altLang="fr-FR"/>
              <a:pPr>
                <a:defRPr/>
              </a:pPr>
              <a:t>2018-08-27</a:t>
            </a:fld>
            <a:endParaRPr lang="fr-CA" altLang="fr-FR"/>
          </a:p>
        </p:txBody>
      </p:sp>
      <p:sp>
        <p:nvSpPr>
          <p:cNvPr id="5" name="Espace réservé du pied de page 4">
            <a:extLst>
              <a:ext uri="{FF2B5EF4-FFF2-40B4-BE49-F238E27FC236}">
                <a16:creationId xmlns:a16="http://schemas.microsoft.com/office/drawing/2014/main" xmlns="" id="{4B0B984A-6C57-4CAE-BDDF-0B7463A07CED}"/>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a16="http://schemas.microsoft.com/office/drawing/2014/main" xmlns="" id="{865A2A7B-AA6B-455B-B2B5-F969BE974762}"/>
              </a:ext>
            </a:extLst>
          </p:cNvPr>
          <p:cNvSpPr>
            <a:spLocks noGrp="1"/>
          </p:cNvSpPr>
          <p:nvPr>
            <p:ph type="sldNum" sz="quarter" idx="12"/>
          </p:nvPr>
        </p:nvSpPr>
        <p:spPr/>
        <p:txBody>
          <a:bodyPr/>
          <a:lstStyle>
            <a:lvl1pPr>
              <a:defRPr/>
            </a:lvl1pPr>
          </a:lstStyle>
          <a:p>
            <a:pPr>
              <a:defRPr/>
            </a:pPr>
            <a:fld id="{5C1FA640-7FA3-4359-AD98-04BF858C8485}" type="slidenum">
              <a:rPr lang="fr-CA" altLang="fr-FR"/>
              <a:pPr>
                <a:defRPr/>
              </a:pPr>
              <a:t>‹N°›</a:t>
            </a:fld>
            <a:endParaRPr lang="fr-CA" altLang="fr-FR"/>
          </a:p>
        </p:txBody>
      </p:sp>
    </p:spTree>
    <p:extLst>
      <p:ext uri="{BB962C8B-B14F-4D97-AF65-F5344CB8AC3E}">
        <p14:creationId xmlns:p14="http://schemas.microsoft.com/office/powerpoint/2010/main" val="135967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xmlns="" id="{408CC52C-2B43-44D1-9490-829A619AD250}"/>
              </a:ext>
            </a:extLst>
          </p:cNvPr>
          <p:cNvSpPr>
            <a:spLocks noGrp="1"/>
          </p:cNvSpPr>
          <p:nvPr>
            <p:ph type="dt" sz="half" idx="10"/>
          </p:nvPr>
        </p:nvSpPr>
        <p:spPr/>
        <p:txBody>
          <a:bodyPr/>
          <a:lstStyle>
            <a:lvl1pPr>
              <a:defRPr/>
            </a:lvl1pPr>
          </a:lstStyle>
          <a:p>
            <a:pPr>
              <a:defRPr/>
            </a:pPr>
            <a:fld id="{797F9C1F-8BAC-4531-8D88-C475B6367142}" type="datetime1">
              <a:rPr lang="fr-CA" altLang="fr-FR"/>
              <a:pPr>
                <a:defRPr/>
              </a:pPr>
              <a:t>2018-08-27</a:t>
            </a:fld>
            <a:endParaRPr lang="fr-CA" altLang="fr-FR"/>
          </a:p>
        </p:txBody>
      </p:sp>
      <p:sp>
        <p:nvSpPr>
          <p:cNvPr id="5" name="Espace réservé du pied de page 4">
            <a:extLst>
              <a:ext uri="{FF2B5EF4-FFF2-40B4-BE49-F238E27FC236}">
                <a16:creationId xmlns:a16="http://schemas.microsoft.com/office/drawing/2014/main" xmlns="" id="{4B0B984A-6C57-4CAE-BDDF-0B7463A07CED}"/>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a16="http://schemas.microsoft.com/office/drawing/2014/main" xmlns="" id="{865A2A7B-AA6B-455B-B2B5-F969BE974762}"/>
              </a:ext>
            </a:extLst>
          </p:cNvPr>
          <p:cNvSpPr>
            <a:spLocks noGrp="1"/>
          </p:cNvSpPr>
          <p:nvPr>
            <p:ph type="sldNum" sz="quarter" idx="12"/>
          </p:nvPr>
        </p:nvSpPr>
        <p:spPr/>
        <p:txBody>
          <a:bodyPr/>
          <a:lstStyle>
            <a:lvl1pPr>
              <a:defRPr/>
            </a:lvl1pPr>
          </a:lstStyle>
          <a:p>
            <a:pPr>
              <a:defRPr/>
            </a:pPr>
            <a:fld id="{7E630344-1A2D-4FC3-A1E7-592D82CAB7B2}" type="slidenum">
              <a:rPr lang="fr-CA" altLang="fr-FR"/>
              <a:pPr>
                <a:defRPr/>
              </a:pPr>
              <a:t>‹N°›</a:t>
            </a:fld>
            <a:endParaRPr lang="fr-CA" altLang="fr-FR"/>
          </a:p>
        </p:txBody>
      </p:sp>
    </p:spTree>
    <p:extLst>
      <p:ext uri="{BB962C8B-B14F-4D97-AF65-F5344CB8AC3E}">
        <p14:creationId xmlns:p14="http://schemas.microsoft.com/office/powerpoint/2010/main" val="21881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37643" y="5782017"/>
            <a:ext cx="12241530" cy="1787093"/>
          </a:xfrm>
        </p:spPr>
        <p:txBody>
          <a:bodyPr anchor="t"/>
          <a:lstStyle>
            <a:lvl1pPr algn="l">
              <a:defRPr sz="5800" b="1" cap="all"/>
            </a:lvl1pPr>
          </a:lstStyle>
          <a:p>
            <a:r>
              <a:rPr lang="fr-CA"/>
              <a:t>Cliquez et modifiez le titre</a:t>
            </a:r>
          </a:p>
        </p:txBody>
      </p:sp>
      <p:sp>
        <p:nvSpPr>
          <p:cNvPr id="3" name="Espace réservé du texte 2"/>
          <p:cNvSpPr>
            <a:spLocks noGrp="1"/>
          </p:cNvSpPr>
          <p:nvPr>
            <p:ph type="body" idx="1"/>
          </p:nvPr>
        </p:nvSpPr>
        <p:spPr>
          <a:xfrm>
            <a:off x="1137643" y="3813716"/>
            <a:ext cx="12241530" cy="1968301"/>
          </a:xfrm>
        </p:spPr>
        <p:txBody>
          <a:bodyPr anchor="b"/>
          <a:lstStyle>
            <a:lvl1pPr marL="0" indent="0">
              <a:buNone/>
              <a:defRPr sz="2900">
                <a:solidFill>
                  <a:schemeClr val="tx1">
                    <a:tint val="75000"/>
                  </a:schemeClr>
                </a:solidFill>
              </a:defRPr>
            </a:lvl1pPr>
            <a:lvl2pPr marL="668564" indent="0">
              <a:buNone/>
              <a:defRPr sz="2600">
                <a:solidFill>
                  <a:schemeClr val="tx1">
                    <a:tint val="75000"/>
                  </a:schemeClr>
                </a:solidFill>
              </a:defRPr>
            </a:lvl2pPr>
            <a:lvl3pPr marL="1337127" indent="0">
              <a:buNone/>
              <a:defRPr sz="2300">
                <a:solidFill>
                  <a:schemeClr val="tx1">
                    <a:tint val="75000"/>
                  </a:schemeClr>
                </a:solidFill>
              </a:defRPr>
            </a:lvl3pPr>
            <a:lvl4pPr marL="2005691" indent="0">
              <a:buNone/>
              <a:defRPr sz="2000">
                <a:solidFill>
                  <a:schemeClr val="tx1">
                    <a:tint val="75000"/>
                  </a:schemeClr>
                </a:solidFill>
              </a:defRPr>
            </a:lvl4pPr>
            <a:lvl5pPr marL="2674254" indent="0">
              <a:buNone/>
              <a:defRPr sz="2000">
                <a:solidFill>
                  <a:schemeClr val="tx1">
                    <a:tint val="75000"/>
                  </a:schemeClr>
                </a:solidFill>
              </a:defRPr>
            </a:lvl5pPr>
            <a:lvl6pPr marL="3342818" indent="0">
              <a:buNone/>
              <a:defRPr sz="2000">
                <a:solidFill>
                  <a:schemeClr val="tx1">
                    <a:tint val="75000"/>
                  </a:schemeClr>
                </a:solidFill>
              </a:defRPr>
            </a:lvl6pPr>
            <a:lvl7pPr marL="4011381" indent="0">
              <a:buNone/>
              <a:defRPr sz="2000">
                <a:solidFill>
                  <a:schemeClr val="tx1">
                    <a:tint val="75000"/>
                  </a:schemeClr>
                </a:solidFill>
              </a:defRPr>
            </a:lvl7pPr>
            <a:lvl8pPr marL="4679945" indent="0">
              <a:buNone/>
              <a:defRPr sz="2000">
                <a:solidFill>
                  <a:schemeClr val="tx1">
                    <a:tint val="75000"/>
                  </a:schemeClr>
                </a:solidFill>
              </a:defRPr>
            </a:lvl8pPr>
            <a:lvl9pPr marL="5348508" indent="0">
              <a:buNone/>
              <a:defRPr sz="20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xmlns="" id="{408CC52C-2B43-44D1-9490-829A619AD250}"/>
              </a:ext>
            </a:extLst>
          </p:cNvPr>
          <p:cNvSpPr>
            <a:spLocks noGrp="1"/>
          </p:cNvSpPr>
          <p:nvPr>
            <p:ph type="dt" sz="half" idx="10"/>
          </p:nvPr>
        </p:nvSpPr>
        <p:spPr/>
        <p:txBody>
          <a:bodyPr/>
          <a:lstStyle>
            <a:lvl1pPr>
              <a:defRPr/>
            </a:lvl1pPr>
          </a:lstStyle>
          <a:p>
            <a:pPr>
              <a:defRPr/>
            </a:pPr>
            <a:fld id="{F892C431-3060-4BDF-89A1-EE64E5A07941}" type="datetime1">
              <a:rPr lang="fr-CA" altLang="fr-FR"/>
              <a:pPr>
                <a:defRPr/>
              </a:pPr>
              <a:t>2018-08-27</a:t>
            </a:fld>
            <a:endParaRPr lang="fr-CA" altLang="fr-FR"/>
          </a:p>
        </p:txBody>
      </p:sp>
      <p:sp>
        <p:nvSpPr>
          <p:cNvPr id="5" name="Espace réservé du pied de page 4">
            <a:extLst>
              <a:ext uri="{FF2B5EF4-FFF2-40B4-BE49-F238E27FC236}">
                <a16:creationId xmlns:a16="http://schemas.microsoft.com/office/drawing/2014/main" xmlns="" id="{4B0B984A-6C57-4CAE-BDDF-0B7463A07CED}"/>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a16="http://schemas.microsoft.com/office/drawing/2014/main" xmlns="" id="{865A2A7B-AA6B-455B-B2B5-F969BE974762}"/>
              </a:ext>
            </a:extLst>
          </p:cNvPr>
          <p:cNvSpPr>
            <a:spLocks noGrp="1"/>
          </p:cNvSpPr>
          <p:nvPr>
            <p:ph type="sldNum" sz="quarter" idx="12"/>
          </p:nvPr>
        </p:nvSpPr>
        <p:spPr/>
        <p:txBody>
          <a:bodyPr/>
          <a:lstStyle>
            <a:lvl1pPr>
              <a:defRPr/>
            </a:lvl1pPr>
          </a:lstStyle>
          <a:p>
            <a:pPr>
              <a:defRPr/>
            </a:pPr>
            <a:fld id="{2ED5F259-C070-4A24-B4C5-DD46F28174A3}" type="slidenum">
              <a:rPr lang="fr-CA" altLang="fr-FR"/>
              <a:pPr>
                <a:defRPr/>
              </a:pPr>
              <a:t>‹N°›</a:t>
            </a:fld>
            <a:endParaRPr lang="fr-CA" altLang="fr-FR"/>
          </a:p>
        </p:txBody>
      </p:sp>
    </p:spTree>
    <p:extLst>
      <p:ext uri="{BB962C8B-B14F-4D97-AF65-F5344CB8AC3E}">
        <p14:creationId xmlns:p14="http://schemas.microsoft.com/office/powerpoint/2010/main" val="2008287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contenu 2"/>
          <p:cNvSpPr>
            <a:spLocks noGrp="1"/>
          </p:cNvSpPr>
          <p:nvPr>
            <p:ph sz="half" idx="1"/>
          </p:nvPr>
        </p:nvSpPr>
        <p:spPr>
          <a:xfrm>
            <a:off x="1135142" y="2755623"/>
            <a:ext cx="10086261" cy="778989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p:cNvSpPr>
            <a:spLocks noGrp="1"/>
          </p:cNvSpPr>
          <p:nvPr>
            <p:ph sz="half" idx="2"/>
          </p:nvPr>
        </p:nvSpPr>
        <p:spPr>
          <a:xfrm>
            <a:off x="11461433" y="2755623"/>
            <a:ext cx="10086261" cy="778989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3">
            <a:extLst>
              <a:ext uri="{FF2B5EF4-FFF2-40B4-BE49-F238E27FC236}">
                <a16:creationId xmlns:a16="http://schemas.microsoft.com/office/drawing/2014/main" xmlns="" id="{408CC52C-2B43-44D1-9490-829A619AD250}"/>
              </a:ext>
            </a:extLst>
          </p:cNvPr>
          <p:cNvSpPr>
            <a:spLocks noGrp="1"/>
          </p:cNvSpPr>
          <p:nvPr>
            <p:ph type="dt" sz="half" idx="10"/>
          </p:nvPr>
        </p:nvSpPr>
        <p:spPr/>
        <p:txBody>
          <a:bodyPr/>
          <a:lstStyle>
            <a:lvl1pPr>
              <a:defRPr/>
            </a:lvl1pPr>
          </a:lstStyle>
          <a:p>
            <a:pPr>
              <a:defRPr/>
            </a:pPr>
            <a:fld id="{B448E780-F33A-47D5-9E25-B4305994ED6D}" type="datetime1">
              <a:rPr lang="fr-CA" altLang="fr-FR"/>
              <a:pPr>
                <a:defRPr/>
              </a:pPr>
              <a:t>2018-08-27</a:t>
            </a:fld>
            <a:endParaRPr lang="fr-CA" altLang="fr-FR"/>
          </a:p>
        </p:txBody>
      </p:sp>
      <p:sp>
        <p:nvSpPr>
          <p:cNvPr id="6" name="Espace réservé du pied de page 4">
            <a:extLst>
              <a:ext uri="{FF2B5EF4-FFF2-40B4-BE49-F238E27FC236}">
                <a16:creationId xmlns:a16="http://schemas.microsoft.com/office/drawing/2014/main" xmlns="" id="{4B0B984A-6C57-4CAE-BDDF-0B7463A07CED}"/>
              </a:ext>
            </a:extLst>
          </p:cNvPr>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a:extLst>
              <a:ext uri="{FF2B5EF4-FFF2-40B4-BE49-F238E27FC236}">
                <a16:creationId xmlns:a16="http://schemas.microsoft.com/office/drawing/2014/main" xmlns="" id="{865A2A7B-AA6B-455B-B2B5-F969BE974762}"/>
              </a:ext>
            </a:extLst>
          </p:cNvPr>
          <p:cNvSpPr>
            <a:spLocks noGrp="1"/>
          </p:cNvSpPr>
          <p:nvPr>
            <p:ph type="sldNum" sz="quarter" idx="12"/>
          </p:nvPr>
        </p:nvSpPr>
        <p:spPr/>
        <p:txBody>
          <a:bodyPr/>
          <a:lstStyle>
            <a:lvl1pPr>
              <a:defRPr/>
            </a:lvl1pPr>
          </a:lstStyle>
          <a:p>
            <a:pPr>
              <a:defRPr/>
            </a:pPr>
            <a:fld id="{B00BDF48-3136-47B0-8EDA-401A194FBAD8}" type="slidenum">
              <a:rPr lang="fr-CA" altLang="fr-FR"/>
              <a:pPr>
                <a:defRPr/>
              </a:pPr>
              <a:t>‹N°›</a:t>
            </a:fld>
            <a:endParaRPr lang="fr-CA" altLang="fr-FR"/>
          </a:p>
        </p:txBody>
      </p:sp>
    </p:spTree>
    <p:extLst>
      <p:ext uri="{BB962C8B-B14F-4D97-AF65-F5344CB8AC3E}">
        <p14:creationId xmlns:p14="http://schemas.microsoft.com/office/powerpoint/2010/main" val="56375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20090" y="360335"/>
            <a:ext cx="12961620" cy="1499658"/>
          </a:xfrm>
        </p:spPr>
        <p:txBody>
          <a:bodyPr/>
          <a:lstStyle>
            <a:lvl1pPr>
              <a:defRPr/>
            </a:lvl1pPr>
          </a:lstStyle>
          <a:p>
            <a:r>
              <a:rPr lang="fr-CA"/>
              <a:t>Cliquez et modifiez le titre</a:t>
            </a:r>
          </a:p>
        </p:txBody>
      </p:sp>
      <p:sp>
        <p:nvSpPr>
          <p:cNvPr id="3" name="Espace réservé du texte 2"/>
          <p:cNvSpPr>
            <a:spLocks noGrp="1"/>
          </p:cNvSpPr>
          <p:nvPr>
            <p:ph type="body" idx="1"/>
          </p:nvPr>
        </p:nvSpPr>
        <p:spPr>
          <a:xfrm>
            <a:off x="720090" y="2014125"/>
            <a:ext cx="6363296" cy="839391"/>
          </a:xfrm>
        </p:spPr>
        <p:txBody>
          <a:bodyPr anchor="b"/>
          <a:lstStyle>
            <a:lvl1pPr marL="0" indent="0">
              <a:buNone/>
              <a:defRPr sz="3500" b="1"/>
            </a:lvl1pPr>
            <a:lvl2pPr marL="668564" indent="0">
              <a:buNone/>
              <a:defRPr sz="2900" b="1"/>
            </a:lvl2pPr>
            <a:lvl3pPr marL="1337127" indent="0">
              <a:buNone/>
              <a:defRPr sz="2600" b="1"/>
            </a:lvl3pPr>
            <a:lvl4pPr marL="2005691" indent="0">
              <a:buNone/>
              <a:defRPr sz="2300" b="1"/>
            </a:lvl4pPr>
            <a:lvl5pPr marL="2674254" indent="0">
              <a:buNone/>
              <a:defRPr sz="2300" b="1"/>
            </a:lvl5pPr>
            <a:lvl6pPr marL="3342818" indent="0">
              <a:buNone/>
              <a:defRPr sz="2300" b="1"/>
            </a:lvl6pPr>
            <a:lvl7pPr marL="4011381" indent="0">
              <a:buNone/>
              <a:defRPr sz="2300" b="1"/>
            </a:lvl7pPr>
            <a:lvl8pPr marL="4679945" indent="0">
              <a:buNone/>
              <a:defRPr sz="2300" b="1"/>
            </a:lvl8pPr>
            <a:lvl9pPr marL="5348508" indent="0">
              <a:buNone/>
              <a:defRPr sz="2300" b="1"/>
            </a:lvl9pPr>
          </a:lstStyle>
          <a:p>
            <a:pPr lvl="0"/>
            <a:r>
              <a:rPr lang="fr-CA"/>
              <a:t>Cliquez pour modifier les styles du texte du masque</a:t>
            </a:r>
          </a:p>
        </p:txBody>
      </p:sp>
      <p:sp>
        <p:nvSpPr>
          <p:cNvPr id="4" name="Espace réservé du contenu 3"/>
          <p:cNvSpPr>
            <a:spLocks noGrp="1"/>
          </p:cNvSpPr>
          <p:nvPr>
            <p:ph sz="half" idx="2"/>
          </p:nvPr>
        </p:nvSpPr>
        <p:spPr>
          <a:xfrm>
            <a:off x="720090" y="2853517"/>
            <a:ext cx="6363296" cy="518423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u texte 4"/>
          <p:cNvSpPr>
            <a:spLocks noGrp="1"/>
          </p:cNvSpPr>
          <p:nvPr>
            <p:ph type="body" sz="quarter" idx="3"/>
          </p:nvPr>
        </p:nvSpPr>
        <p:spPr>
          <a:xfrm>
            <a:off x="7315915" y="2014125"/>
            <a:ext cx="6365796" cy="839391"/>
          </a:xfrm>
        </p:spPr>
        <p:txBody>
          <a:bodyPr anchor="b"/>
          <a:lstStyle>
            <a:lvl1pPr marL="0" indent="0">
              <a:buNone/>
              <a:defRPr sz="3500" b="1"/>
            </a:lvl1pPr>
            <a:lvl2pPr marL="668564" indent="0">
              <a:buNone/>
              <a:defRPr sz="2900" b="1"/>
            </a:lvl2pPr>
            <a:lvl3pPr marL="1337127" indent="0">
              <a:buNone/>
              <a:defRPr sz="2600" b="1"/>
            </a:lvl3pPr>
            <a:lvl4pPr marL="2005691" indent="0">
              <a:buNone/>
              <a:defRPr sz="2300" b="1"/>
            </a:lvl4pPr>
            <a:lvl5pPr marL="2674254" indent="0">
              <a:buNone/>
              <a:defRPr sz="2300" b="1"/>
            </a:lvl5pPr>
            <a:lvl6pPr marL="3342818" indent="0">
              <a:buNone/>
              <a:defRPr sz="2300" b="1"/>
            </a:lvl6pPr>
            <a:lvl7pPr marL="4011381" indent="0">
              <a:buNone/>
              <a:defRPr sz="2300" b="1"/>
            </a:lvl7pPr>
            <a:lvl8pPr marL="4679945" indent="0">
              <a:buNone/>
              <a:defRPr sz="2300" b="1"/>
            </a:lvl8pPr>
            <a:lvl9pPr marL="5348508" indent="0">
              <a:buNone/>
              <a:defRPr sz="2300" b="1"/>
            </a:lvl9pPr>
          </a:lstStyle>
          <a:p>
            <a:pPr lvl="0"/>
            <a:r>
              <a:rPr lang="fr-CA"/>
              <a:t>Cliquez pour modifier les styles du texte du masque</a:t>
            </a:r>
          </a:p>
        </p:txBody>
      </p:sp>
      <p:sp>
        <p:nvSpPr>
          <p:cNvPr id="6" name="Espace réservé du contenu 5"/>
          <p:cNvSpPr>
            <a:spLocks noGrp="1"/>
          </p:cNvSpPr>
          <p:nvPr>
            <p:ph sz="quarter" idx="4"/>
          </p:nvPr>
        </p:nvSpPr>
        <p:spPr>
          <a:xfrm>
            <a:off x="7315915" y="2853517"/>
            <a:ext cx="6365796" cy="518423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7" name="Espace réservé de la date 3">
            <a:extLst>
              <a:ext uri="{FF2B5EF4-FFF2-40B4-BE49-F238E27FC236}">
                <a16:creationId xmlns:a16="http://schemas.microsoft.com/office/drawing/2014/main" xmlns="" id="{408CC52C-2B43-44D1-9490-829A619AD250}"/>
              </a:ext>
            </a:extLst>
          </p:cNvPr>
          <p:cNvSpPr>
            <a:spLocks noGrp="1"/>
          </p:cNvSpPr>
          <p:nvPr>
            <p:ph type="dt" sz="half" idx="10"/>
          </p:nvPr>
        </p:nvSpPr>
        <p:spPr/>
        <p:txBody>
          <a:bodyPr/>
          <a:lstStyle>
            <a:lvl1pPr>
              <a:defRPr/>
            </a:lvl1pPr>
          </a:lstStyle>
          <a:p>
            <a:pPr>
              <a:defRPr/>
            </a:pPr>
            <a:fld id="{680E0089-D003-43B1-8E77-E1E55AF07113}" type="datetime1">
              <a:rPr lang="fr-CA" altLang="fr-FR"/>
              <a:pPr>
                <a:defRPr/>
              </a:pPr>
              <a:t>2018-08-27</a:t>
            </a:fld>
            <a:endParaRPr lang="fr-CA" altLang="fr-FR"/>
          </a:p>
        </p:txBody>
      </p:sp>
      <p:sp>
        <p:nvSpPr>
          <p:cNvPr id="8" name="Espace réservé du pied de page 4">
            <a:extLst>
              <a:ext uri="{FF2B5EF4-FFF2-40B4-BE49-F238E27FC236}">
                <a16:creationId xmlns:a16="http://schemas.microsoft.com/office/drawing/2014/main" xmlns="" id="{4B0B984A-6C57-4CAE-BDDF-0B7463A07CED}"/>
              </a:ext>
            </a:extLst>
          </p:cNvPr>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a:extLst>
              <a:ext uri="{FF2B5EF4-FFF2-40B4-BE49-F238E27FC236}">
                <a16:creationId xmlns:a16="http://schemas.microsoft.com/office/drawing/2014/main" xmlns="" id="{865A2A7B-AA6B-455B-B2B5-F969BE974762}"/>
              </a:ext>
            </a:extLst>
          </p:cNvPr>
          <p:cNvSpPr>
            <a:spLocks noGrp="1"/>
          </p:cNvSpPr>
          <p:nvPr>
            <p:ph type="sldNum" sz="quarter" idx="12"/>
          </p:nvPr>
        </p:nvSpPr>
        <p:spPr/>
        <p:txBody>
          <a:bodyPr/>
          <a:lstStyle>
            <a:lvl1pPr>
              <a:defRPr/>
            </a:lvl1pPr>
          </a:lstStyle>
          <a:p>
            <a:pPr>
              <a:defRPr/>
            </a:pPr>
            <a:fld id="{A6A1F540-243A-4D18-968B-69F70A43A966}" type="slidenum">
              <a:rPr lang="fr-CA" altLang="fr-FR"/>
              <a:pPr>
                <a:defRPr/>
              </a:pPr>
              <a:t>‹N°›</a:t>
            </a:fld>
            <a:endParaRPr lang="fr-CA" altLang="fr-FR"/>
          </a:p>
        </p:txBody>
      </p:sp>
    </p:spTree>
    <p:extLst>
      <p:ext uri="{BB962C8B-B14F-4D97-AF65-F5344CB8AC3E}">
        <p14:creationId xmlns:p14="http://schemas.microsoft.com/office/powerpoint/2010/main" val="403828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e la date 3">
            <a:extLst>
              <a:ext uri="{FF2B5EF4-FFF2-40B4-BE49-F238E27FC236}">
                <a16:creationId xmlns:a16="http://schemas.microsoft.com/office/drawing/2014/main" xmlns="" id="{408CC52C-2B43-44D1-9490-829A619AD250}"/>
              </a:ext>
            </a:extLst>
          </p:cNvPr>
          <p:cNvSpPr>
            <a:spLocks noGrp="1"/>
          </p:cNvSpPr>
          <p:nvPr>
            <p:ph type="dt" sz="half" idx="10"/>
          </p:nvPr>
        </p:nvSpPr>
        <p:spPr/>
        <p:txBody>
          <a:bodyPr/>
          <a:lstStyle>
            <a:lvl1pPr>
              <a:defRPr/>
            </a:lvl1pPr>
          </a:lstStyle>
          <a:p>
            <a:pPr>
              <a:defRPr/>
            </a:pPr>
            <a:fld id="{D1E5CA07-84E9-4026-BD5D-D0F711BC6568}" type="datetime1">
              <a:rPr lang="fr-CA" altLang="fr-FR"/>
              <a:pPr>
                <a:defRPr/>
              </a:pPr>
              <a:t>2018-08-27</a:t>
            </a:fld>
            <a:endParaRPr lang="fr-CA" altLang="fr-FR"/>
          </a:p>
        </p:txBody>
      </p:sp>
      <p:sp>
        <p:nvSpPr>
          <p:cNvPr id="4" name="Espace réservé du pied de page 4">
            <a:extLst>
              <a:ext uri="{FF2B5EF4-FFF2-40B4-BE49-F238E27FC236}">
                <a16:creationId xmlns:a16="http://schemas.microsoft.com/office/drawing/2014/main" xmlns="" id="{4B0B984A-6C57-4CAE-BDDF-0B7463A07CED}"/>
              </a:ext>
            </a:extLst>
          </p:cNvPr>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a:extLst>
              <a:ext uri="{FF2B5EF4-FFF2-40B4-BE49-F238E27FC236}">
                <a16:creationId xmlns:a16="http://schemas.microsoft.com/office/drawing/2014/main" xmlns="" id="{865A2A7B-AA6B-455B-B2B5-F969BE974762}"/>
              </a:ext>
            </a:extLst>
          </p:cNvPr>
          <p:cNvSpPr>
            <a:spLocks noGrp="1"/>
          </p:cNvSpPr>
          <p:nvPr>
            <p:ph type="sldNum" sz="quarter" idx="12"/>
          </p:nvPr>
        </p:nvSpPr>
        <p:spPr/>
        <p:txBody>
          <a:bodyPr/>
          <a:lstStyle>
            <a:lvl1pPr>
              <a:defRPr/>
            </a:lvl1pPr>
          </a:lstStyle>
          <a:p>
            <a:pPr>
              <a:defRPr/>
            </a:pPr>
            <a:fld id="{8A71A152-E007-43CF-857C-597CF9412029}" type="slidenum">
              <a:rPr lang="fr-CA" altLang="fr-FR"/>
              <a:pPr>
                <a:defRPr/>
              </a:pPr>
              <a:t>‹N°›</a:t>
            </a:fld>
            <a:endParaRPr lang="fr-CA" altLang="fr-FR"/>
          </a:p>
        </p:txBody>
      </p:sp>
    </p:spTree>
    <p:extLst>
      <p:ext uri="{BB962C8B-B14F-4D97-AF65-F5344CB8AC3E}">
        <p14:creationId xmlns:p14="http://schemas.microsoft.com/office/powerpoint/2010/main" val="3229016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xmlns="" id="{408CC52C-2B43-44D1-9490-829A619AD250}"/>
              </a:ext>
            </a:extLst>
          </p:cNvPr>
          <p:cNvSpPr>
            <a:spLocks noGrp="1"/>
          </p:cNvSpPr>
          <p:nvPr>
            <p:ph type="dt" sz="half" idx="10"/>
          </p:nvPr>
        </p:nvSpPr>
        <p:spPr/>
        <p:txBody>
          <a:bodyPr/>
          <a:lstStyle>
            <a:lvl1pPr>
              <a:defRPr/>
            </a:lvl1pPr>
          </a:lstStyle>
          <a:p>
            <a:pPr>
              <a:defRPr/>
            </a:pPr>
            <a:fld id="{DEA1D524-2038-404D-99EB-5DB00ACAEA38}" type="datetime1">
              <a:rPr lang="fr-CA" altLang="fr-FR"/>
              <a:pPr>
                <a:defRPr/>
              </a:pPr>
              <a:t>2018-08-27</a:t>
            </a:fld>
            <a:endParaRPr lang="fr-CA" altLang="fr-FR"/>
          </a:p>
        </p:txBody>
      </p:sp>
      <p:sp>
        <p:nvSpPr>
          <p:cNvPr id="3" name="Espace réservé du pied de page 4">
            <a:extLst>
              <a:ext uri="{FF2B5EF4-FFF2-40B4-BE49-F238E27FC236}">
                <a16:creationId xmlns:a16="http://schemas.microsoft.com/office/drawing/2014/main" xmlns="" id="{4B0B984A-6C57-4CAE-BDDF-0B7463A07CED}"/>
              </a:ext>
            </a:extLst>
          </p:cNvPr>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a:extLst>
              <a:ext uri="{FF2B5EF4-FFF2-40B4-BE49-F238E27FC236}">
                <a16:creationId xmlns:a16="http://schemas.microsoft.com/office/drawing/2014/main" xmlns="" id="{865A2A7B-AA6B-455B-B2B5-F969BE974762}"/>
              </a:ext>
            </a:extLst>
          </p:cNvPr>
          <p:cNvSpPr>
            <a:spLocks noGrp="1"/>
          </p:cNvSpPr>
          <p:nvPr>
            <p:ph type="sldNum" sz="quarter" idx="12"/>
          </p:nvPr>
        </p:nvSpPr>
        <p:spPr/>
        <p:txBody>
          <a:bodyPr/>
          <a:lstStyle>
            <a:lvl1pPr>
              <a:defRPr/>
            </a:lvl1pPr>
          </a:lstStyle>
          <a:p>
            <a:pPr>
              <a:defRPr/>
            </a:pPr>
            <a:fld id="{6CC48BD5-1596-4F34-A2CA-AFDA86571B45}" type="slidenum">
              <a:rPr lang="fr-CA" altLang="fr-FR"/>
              <a:pPr>
                <a:defRPr/>
              </a:pPr>
              <a:t>‹N°›</a:t>
            </a:fld>
            <a:endParaRPr lang="fr-CA" altLang="fr-FR"/>
          </a:p>
        </p:txBody>
      </p:sp>
    </p:spTree>
    <p:extLst>
      <p:ext uri="{BB962C8B-B14F-4D97-AF65-F5344CB8AC3E}">
        <p14:creationId xmlns:p14="http://schemas.microsoft.com/office/powerpoint/2010/main" val="223230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20091" y="358252"/>
            <a:ext cx="4738093" cy="1524653"/>
          </a:xfrm>
        </p:spPr>
        <p:txBody>
          <a:bodyPr anchor="b"/>
          <a:lstStyle>
            <a:lvl1pPr algn="l">
              <a:defRPr sz="2900" b="1"/>
            </a:lvl1pPr>
          </a:lstStyle>
          <a:p>
            <a:r>
              <a:rPr lang="fr-CA"/>
              <a:t>Cliquez et modifiez le titre</a:t>
            </a:r>
          </a:p>
        </p:txBody>
      </p:sp>
      <p:sp>
        <p:nvSpPr>
          <p:cNvPr id="3" name="Espace réservé du contenu 2"/>
          <p:cNvSpPr>
            <a:spLocks noGrp="1"/>
          </p:cNvSpPr>
          <p:nvPr>
            <p:ph idx="1"/>
          </p:nvPr>
        </p:nvSpPr>
        <p:spPr>
          <a:xfrm>
            <a:off x="5630704" y="358252"/>
            <a:ext cx="8051006" cy="7679501"/>
          </a:xfrm>
        </p:spPr>
        <p:txBody>
          <a:bodyPr/>
          <a:lstStyle>
            <a:lvl1pPr>
              <a:defRPr sz="47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texte 3"/>
          <p:cNvSpPr>
            <a:spLocks noGrp="1"/>
          </p:cNvSpPr>
          <p:nvPr>
            <p:ph type="body" sz="half" idx="2"/>
          </p:nvPr>
        </p:nvSpPr>
        <p:spPr>
          <a:xfrm>
            <a:off x="720091" y="1882905"/>
            <a:ext cx="4738093" cy="6154848"/>
          </a:xfrm>
        </p:spPr>
        <p:txBody>
          <a:bodyPr/>
          <a:lstStyle>
            <a:lvl1pPr marL="0" indent="0">
              <a:buNone/>
              <a:defRPr sz="2000"/>
            </a:lvl1pPr>
            <a:lvl2pPr marL="668564" indent="0">
              <a:buNone/>
              <a:defRPr sz="1800"/>
            </a:lvl2pPr>
            <a:lvl3pPr marL="1337127" indent="0">
              <a:buNone/>
              <a:defRPr sz="1500"/>
            </a:lvl3pPr>
            <a:lvl4pPr marL="2005691" indent="0">
              <a:buNone/>
              <a:defRPr sz="1300"/>
            </a:lvl4pPr>
            <a:lvl5pPr marL="2674254" indent="0">
              <a:buNone/>
              <a:defRPr sz="1300"/>
            </a:lvl5pPr>
            <a:lvl6pPr marL="3342818" indent="0">
              <a:buNone/>
              <a:defRPr sz="1300"/>
            </a:lvl6pPr>
            <a:lvl7pPr marL="4011381" indent="0">
              <a:buNone/>
              <a:defRPr sz="1300"/>
            </a:lvl7pPr>
            <a:lvl8pPr marL="4679945" indent="0">
              <a:buNone/>
              <a:defRPr sz="1300"/>
            </a:lvl8pPr>
            <a:lvl9pPr marL="5348508" indent="0">
              <a:buNone/>
              <a:defRPr sz="1300"/>
            </a:lvl9pPr>
          </a:lstStyle>
          <a:p>
            <a:pPr lvl="0"/>
            <a:r>
              <a:rPr lang="fr-CA"/>
              <a:t>Cliquez pour modifier les styles du texte du masque</a:t>
            </a:r>
          </a:p>
        </p:txBody>
      </p:sp>
      <p:sp>
        <p:nvSpPr>
          <p:cNvPr id="5" name="Espace réservé de la date 3">
            <a:extLst>
              <a:ext uri="{FF2B5EF4-FFF2-40B4-BE49-F238E27FC236}">
                <a16:creationId xmlns:a16="http://schemas.microsoft.com/office/drawing/2014/main" xmlns="" id="{408CC52C-2B43-44D1-9490-829A619AD250}"/>
              </a:ext>
            </a:extLst>
          </p:cNvPr>
          <p:cNvSpPr>
            <a:spLocks noGrp="1"/>
          </p:cNvSpPr>
          <p:nvPr>
            <p:ph type="dt" sz="half" idx="10"/>
          </p:nvPr>
        </p:nvSpPr>
        <p:spPr/>
        <p:txBody>
          <a:bodyPr/>
          <a:lstStyle>
            <a:lvl1pPr>
              <a:defRPr/>
            </a:lvl1pPr>
          </a:lstStyle>
          <a:p>
            <a:pPr>
              <a:defRPr/>
            </a:pPr>
            <a:fld id="{01FEA4C4-73DE-4D7B-8D66-60D863BD5FF7}" type="datetime1">
              <a:rPr lang="fr-CA" altLang="fr-FR"/>
              <a:pPr>
                <a:defRPr/>
              </a:pPr>
              <a:t>2018-08-27</a:t>
            </a:fld>
            <a:endParaRPr lang="fr-CA" altLang="fr-FR"/>
          </a:p>
        </p:txBody>
      </p:sp>
      <p:sp>
        <p:nvSpPr>
          <p:cNvPr id="6" name="Espace réservé du pied de page 4">
            <a:extLst>
              <a:ext uri="{FF2B5EF4-FFF2-40B4-BE49-F238E27FC236}">
                <a16:creationId xmlns:a16="http://schemas.microsoft.com/office/drawing/2014/main" xmlns="" id="{4B0B984A-6C57-4CAE-BDDF-0B7463A07CED}"/>
              </a:ext>
            </a:extLst>
          </p:cNvPr>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a:extLst>
              <a:ext uri="{FF2B5EF4-FFF2-40B4-BE49-F238E27FC236}">
                <a16:creationId xmlns:a16="http://schemas.microsoft.com/office/drawing/2014/main" xmlns="" id="{865A2A7B-AA6B-455B-B2B5-F969BE974762}"/>
              </a:ext>
            </a:extLst>
          </p:cNvPr>
          <p:cNvSpPr>
            <a:spLocks noGrp="1"/>
          </p:cNvSpPr>
          <p:nvPr>
            <p:ph type="sldNum" sz="quarter" idx="12"/>
          </p:nvPr>
        </p:nvSpPr>
        <p:spPr/>
        <p:txBody>
          <a:bodyPr/>
          <a:lstStyle>
            <a:lvl1pPr>
              <a:defRPr/>
            </a:lvl1pPr>
          </a:lstStyle>
          <a:p>
            <a:pPr>
              <a:defRPr/>
            </a:pPr>
            <a:fld id="{54227271-B082-49F5-B096-155F98C235B3}" type="slidenum">
              <a:rPr lang="fr-CA" altLang="fr-FR"/>
              <a:pPr>
                <a:defRPr/>
              </a:pPr>
              <a:t>‹N°›</a:t>
            </a:fld>
            <a:endParaRPr lang="fr-CA" altLang="fr-FR"/>
          </a:p>
        </p:txBody>
      </p:sp>
    </p:spTree>
    <p:extLst>
      <p:ext uri="{BB962C8B-B14F-4D97-AF65-F5344CB8AC3E}">
        <p14:creationId xmlns:p14="http://schemas.microsoft.com/office/powerpoint/2010/main" val="379823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822854" y="6298565"/>
            <a:ext cx="8641080" cy="743581"/>
          </a:xfrm>
        </p:spPr>
        <p:txBody>
          <a:bodyPr anchor="b"/>
          <a:lstStyle>
            <a:lvl1pPr algn="l">
              <a:defRPr sz="2900" b="1"/>
            </a:lvl1pPr>
          </a:lstStyle>
          <a:p>
            <a:r>
              <a:rPr lang="fr-CA"/>
              <a:t>Cliquez et modifiez le titre</a:t>
            </a:r>
          </a:p>
        </p:txBody>
      </p:sp>
      <p:sp>
        <p:nvSpPr>
          <p:cNvPr id="3" name="Espace réservé pour une image  2"/>
          <p:cNvSpPr>
            <a:spLocks noGrp="1"/>
          </p:cNvSpPr>
          <p:nvPr>
            <p:ph type="pic" idx="1"/>
          </p:nvPr>
        </p:nvSpPr>
        <p:spPr>
          <a:xfrm>
            <a:off x="2822854" y="803983"/>
            <a:ext cx="8641080" cy="5398770"/>
          </a:xfrm>
        </p:spPr>
        <p:txBody>
          <a:bodyPr rtlCol="0">
            <a:normAutofit/>
          </a:bodyPr>
          <a:lstStyle>
            <a:lvl1pPr marL="0" indent="0">
              <a:buNone/>
              <a:defRPr sz="4700"/>
            </a:lvl1pPr>
            <a:lvl2pPr marL="668564" indent="0">
              <a:buNone/>
              <a:defRPr sz="4100"/>
            </a:lvl2pPr>
            <a:lvl3pPr marL="1337127" indent="0">
              <a:buNone/>
              <a:defRPr sz="3500"/>
            </a:lvl3pPr>
            <a:lvl4pPr marL="2005691" indent="0">
              <a:buNone/>
              <a:defRPr sz="2900"/>
            </a:lvl4pPr>
            <a:lvl5pPr marL="2674254" indent="0">
              <a:buNone/>
              <a:defRPr sz="2900"/>
            </a:lvl5pPr>
            <a:lvl6pPr marL="3342818" indent="0">
              <a:buNone/>
              <a:defRPr sz="2900"/>
            </a:lvl6pPr>
            <a:lvl7pPr marL="4011381" indent="0">
              <a:buNone/>
              <a:defRPr sz="2900"/>
            </a:lvl7pPr>
            <a:lvl8pPr marL="4679945" indent="0">
              <a:buNone/>
              <a:defRPr sz="2900"/>
            </a:lvl8pPr>
            <a:lvl9pPr marL="5348508" indent="0">
              <a:buNone/>
              <a:defRPr sz="2900"/>
            </a:lvl9pPr>
          </a:lstStyle>
          <a:p>
            <a:pPr lvl="0"/>
            <a:endParaRPr lang="fr-CA" noProof="0"/>
          </a:p>
        </p:txBody>
      </p:sp>
      <p:sp>
        <p:nvSpPr>
          <p:cNvPr id="4" name="Espace réservé du texte 3"/>
          <p:cNvSpPr>
            <a:spLocks noGrp="1"/>
          </p:cNvSpPr>
          <p:nvPr>
            <p:ph type="body" sz="half" idx="2"/>
          </p:nvPr>
        </p:nvSpPr>
        <p:spPr>
          <a:xfrm>
            <a:off x="2822854" y="7042146"/>
            <a:ext cx="8641080" cy="1056009"/>
          </a:xfrm>
        </p:spPr>
        <p:txBody>
          <a:bodyPr/>
          <a:lstStyle>
            <a:lvl1pPr marL="0" indent="0">
              <a:buNone/>
              <a:defRPr sz="2000"/>
            </a:lvl1pPr>
            <a:lvl2pPr marL="668564" indent="0">
              <a:buNone/>
              <a:defRPr sz="1800"/>
            </a:lvl2pPr>
            <a:lvl3pPr marL="1337127" indent="0">
              <a:buNone/>
              <a:defRPr sz="1500"/>
            </a:lvl3pPr>
            <a:lvl4pPr marL="2005691" indent="0">
              <a:buNone/>
              <a:defRPr sz="1300"/>
            </a:lvl4pPr>
            <a:lvl5pPr marL="2674254" indent="0">
              <a:buNone/>
              <a:defRPr sz="1300"/>
            </a:lvl5pPr>
            <a:lvl6pPr marL="3342818" indent="0">
              <a:buNone/>
              <a:defRPr sz="1300"/>
            </a:lvl6pPr>
            <a:lvl7pPr marL="4011381" indent="0">
              <a:buNone/>
              <a:defRPr sz="1300"/>
            </a:lvl7pPr>
            <a:lvl8pPr marL="4679945" indent="0">
              <a:buNone/>
              <a:defRPr sz="1300"/>
            </a:lvl8pPr>
            <a:lvl9pPr marL="5348508" indent="0">
              <a:buNone/>
              <a:defRPr sz="1300"/>
            </a:lvl9pPr>
          </a:lstStyle>
          <a:p>
            <a:pPr lvl="0"/>
            <a:r>
              <a:rPr lang="fr-CA"/>
              <a:t>Cliquez pour modifier les styles du texte du masque</a:t>
            </a:r>
          </a:p>
        </p:txBody>
      </p:sp>
      <p:sp>
        <p:nvSpPr>
          <p:cNvPr id="5" name="Espace réservé de la date 3">
            <a:extLst>
              <a:ext uri="{FF2B5EF4-FFF2-40B4-BE49-F238E27FC236}">
                <a16:creationId xmlns:a16="http://schemas.microsoft.com/office/drawing/2014/main" xmlns="" id="{408CC52C-2B43-44D1-9490-829A619AD250}"/>
              </a:ext>
            </a:extLst>
          </p:cNvPr>
          <p:cNvSpPr>
            <a:spLocks noGrp="1"/>
          </p:cNvSpPr>
          <p:nvPr>
            <p:ph type="dt" sz="half" idx="10"/>
          </p:nvPr>
        </p:nvSpPr>
        <p:spPr/>
        <p:txBody>
          <a:bodyPr/>
          <a:lstStyle>
            <a:lvl1pPr>
              <a:defRPr/>
            </a:lvl1pPr>
          </a:lstStyle>
          <a:p>
            <a:pPr>
              <a:defRPr/>
            </a:pPr>
            <a:fld id="{1E5D52FF-3F31-4B4F-8643-505DC5317BF2}" type="datetime1">
              <a:rPr lang="fr-CA" altLang="fr-FR"/>
              <a:pPr>
                <a:defRPr/>
              </a:pPr>
              <a:t>2018-08-27</a:t>
            </a:fld>
            <a:endParaRPr lang="fr-CA" altLang="fr-FR"/>
          </a:p>
        </p:txBody>
      </p:sp>
      <p:sp>
        <p:nvSpPr>
          <p:cNvPr id="6" name="Espace réservé du pied de page 4">
            <a:extLst>
              <a:ext uri="{FF2B5EF4-FFF2-40B4-BE49-F238E27FC236}">
                <a16:creationId xmlns:a16="http://schemas.microsoft.com/office/drawing/2014/main" xmlns="" id="{4B0B984A-6C57-4CAE-BDDF-0B7463A07CED}"/>
              </a:ext>
            </a:extLst>
          </p:cNvPr>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a:extLst>
              <a:ext uri="{FF2B5EF4-FFF2-40B4-BE49-F238E27FC236}">
                <a16:creationId xmlns:a16="http://schemas.microsoft.com/office/drawing/2014/main" xmlns="" id="{865A2A7B-AA6B-455B-B2B5-F969BE974762}"/>
              </a:ext>
            </a:extLst>
          </p:cNvPr>
          <p:cNvSpPr>
            <a:spLocks noGrp="1"/>
          </p:cNvSpPr>
          <p:nvPr>
            <p:ph type="sldNum" sz="quarter" idx="12"/>
          </p:nvPr>
        </p:nvSpPr>
        <p:spPr/>
        <p:txBody>
          <a:bodyPr/>
          <a:lstStyle>
            <a:lvl1pPr>
              <a:defRPr/>
            </a:lvl1pPr>
          </a:lstStyle>
          <a:p>
            <a:pPr>
              <a:defRPr/>
            </a:pPr>
            <a:fld id="{6BE4D52D-E1BE-403A-B2B0-514E20B07459}" type="slidenum">
              <a:rPr lang="fr-CA" altLang="fr-FR"/>
              <a:pPr>
                <a:defRPr/>
              </a:pPr>
              <a:t>‹N°›</a:t>
            </a:fld>
            <a:endParaRPr lang="fr-CA" altLang="fr-FR"/>
          </a:p>
        </p:txBody>
      </p:sp>
    </p:spTree>
    <p:extLst>
      <p:ext uri="{BB962C8B-B14F-4D97-AF65-F5344CB8AC3E}">
        <p14:creationId xmlns:p14="http://schemas.microsoft.com/office/powerpoint/2010/main" val="236541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720725" y="360363"/>
            <a:ext cx="129603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3713" tIns="66856" rIns="133713" bIns="66856" numCol="1" anchor="ctr" anchorCtr="0" compatLnSpc="1">
            <a:prstTxWarp prst="textNoShape">
              <a:avLst/>
            </a:prstTxWarp>
          </a:bodyPr>
          <a:lstStyle/>
          <a:p>
            <a:pPr lvl="0"/>
            <a:r>
              <a:rPr lang="fr-CA" altLang="fr-FR" smtClean="0"/>
              <a:t>Cliquez et modifiez le titre</a:t>
            </a:r>
          </a:p>
        </p:txBody>
      </p:sp>
      <p:sp>
        <p:nvSpPr>
          <p:cNvPr id="1027" name="Espace réservé du texte 2"/>
          <p:cNvSpPr>
            <a:spLocks noGrp="1"/>
          </p:cNvSpPr>
          <p:nvPr>
            <p:ph type="body" idx="1"/>
          </p:nvPr>
        </p:nvSpPr>
        <p:spPr bwMode="auto">
          <a:xfrm>
            <a:off x="720725" y="2100263"/>
            <a:ext cx="1296035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3713" tIns="66856" rIns="133713" bIns="66856" numCol="1" anchor="t" anchorCtr="0" compatLnSpc="1">
            <a:prstTxWarp prst="textNoShape">
              <a:avLst/>
            </a:prstTxWarp>
          </a:bodyPr>
          <a:lstStyle/>
          <a:p>
            <a:pPr lvl="0"/>
            <a:r>
              <a:rPr lang="fr-CA" altLang="fr-FR" smtClean="0"/>
              <a:t>Cliquez pour modifier les styles du texte du masque</a:t>
            </a:r>
          </a:p>
          <a:p>
            <a:pPr lvl="1"/>
            <a:r>
              <a:rPr lang="fr-CA" altLang="fr-FR" smtClean="0"/>
              <a:t>Deuxième niveau</a:t>
            </a:r>
          </a:p>
          <a:p>
            <a:pPr lvl="2"/>
            <a:r>
              <a:rPr lang="fr-CA" altLang="fr-FR" smtClean="0"/>
              <a:t>Troisième niveau</a:t>
            </a:r>
          </a:p>
          <a:p>
            <a:pPr lvl="3"/>
            <a:r>
              <a:rPr lang="fr-CA" altLang="fr-FR" smtClean="0"/>
              <a:t>Quatrième niveau</a:t>
            </a:r>
          </a:p>
          <a:p>
            <a:pPr lvl="4"/>
            <a:r>
              <a:rPr lang="fr-CA" altLang="fr-FR" smtClean="0"/>
              <a:t>Cinquième niveau</a:t>
            </a:r>
          </a:p>
        </p:txBody>
      </p:sp>
      <p:sp>
        <p:nvSpPr>
          <p:cNvPr id="4" name="Espace réservé de la date 3">
            <a:extLst>
              <a:ext uri="{FF2B5EF4-FFF2-40B4-BE49-F238E27FC236}">
                <a16:creationId xmlns:a16="http://schemas.microsoft.com/office/drawing/2014/main" xmlns="" id="{408CC52C-2B43-44D1-9490-829A619AD250}"/>
              </a:ext>
            </a:extLst>
          </p:cNvPr>
          <p:cNvSpPr>
            <a:spLocks noGrp="1"/>
          </p:cNvSpPr>
          <p:nvPr>
            <p:ph type="dt" sz="half" idx="2"/>
          </p:nvPr>
        </p:nvSpPr>
        <p:spPr>
          <a:xfrm>
            <a:off x="720725" y="8339138"/>
            <a:ext cx="3359150" cy="479425"/>
          </a:xfrm>
          <a:prstGeom prst="rect">
            <a:avLst/>
          </a:prstGeom>
        </p:spPr>
        <p:txBody>
          <a:bodyPr vert="horz" wrap="square" lIns="133713" tIns="66856" rIns="133713" bIns="66856" numCol="1" anchor="ctr" anchorCtr="0" compatLnSpc="1">
            <a:prstTxWarp prst="textNoShape">
              <a:avLst/>
            </a:prstTxWarp>
          </a:bodyPr>
          <a:lstStyle>
            <a:lvl1pPr eaLnBrk="1" hangingPunct="1">
              <a:defRPr sz="1800" smtClean="0">
                <a:solidFill>
                  <a:srgbClr val="898989"/>
                </a:solidFill>
                <a:latin typeface="Calibri" panose="020F0502020204030204" pitchFamily="34" charset="0"/>
              </a:defRPr>
            </a:lvl1pPr>
          </a:lstStyle>
          <a:p>
            <a:pPr>
              <a:defRPr/>
            </a:pPr>
            <a:fld id="{BE577803-C96F-4520-B5E8-775609C7FA3D}" type="datetime1">
              <a:rPr lang="fr-CA" altLang="fr-FR"/>
              <a:pPr>
                <a:defRPr/>
              </a:pPr>
              <a:t>2018-08-27</a:t>
            </a:fld>
            <a:endParaRPr lang="fr-CA" altLang="fr-FR"/>
          </a:p>
        </p:txBody>
      </p:sp>
      <p:sp>
        <p:nvSpPr>
          <p:cNvPr id="5" name="Espace réservé du pied de page 4">
            <a:extLst>
              <a:ext uri="{FF2B5EF4-FFF2-40B4-BE49-F238E27FC236}">
                <a16:creationId xmlns:a16="http://schemas.microsoft.com/office/drawing/2014/main" xmlns="" id="{4B0B984A-6C57-4CAE-BDDF-0B7463A07CED}"/>
              </a:ext>
            </a:extLst>
          </p:cNvPr>
          <p:cNvSpPr>
            <a:spLocks noGrp="1"/>
          </p:cNvSpPr>
          <p:nvPr>
            <p:ph type="ftr" sz="quarter" idx="3"/>
          </p:nvPr>
        </p:nvSpPr>
        <p:spPr>
          <a:xfrm>
            <a:off x="4921250" y="8339138"/>
            <a:ext cx="4559300" cy="479425"/>
          </a:xfrm>
          <a:prstGeom prst="rect">
            <a:avLst/>
          </a:prstGeom>
        </p:spPr>
        <p:txBody>
          <a:bodyPr vert="horz" lIns="133713" tIns="66856" rIns="133713" bIns="66856" rtlCol="0" anchor="ctr"/>
          <a:lstStyle>
            <a:lvl1pPr algn="ctr" defTabSz="668564" eaLnBrk="1" fontAlgn="auto" hangingPunct="1">
              <a:spcBef>
                <a:spcPts val="0"/>
              </a:spcBef>
              <a:spcAft>
                <a:spcPts val="0"/>
              </a:spcAft>
              <a:defRPr sz="1800">
                <a:solidFill>
                  <a:schemeClr val="tx1">
                    <a:tint val="75000"/>
                  </a:schemeClr>
                </a:solidFill>
                <a:latin typeface="+mn-lt"/>
                <a:ea typeface="+mn-ea"/>
                <a:cs typeface="+mn-cs"/>
              </a:defRPr>
            </a:lvl1pPr>
          </a:lstStyle>
          <a:p>
            <a:pPr>
              <a:defRPr/>
            </a:pPr>
            <a:endParaRPr lang="fr-CA"/>
          </a:p>
        </p:txBody>
      </p:sp>
      <p:sp>
        <p:nvSpPr>
          <p:cNvPr id="6" name="Espace réservé du numéro de diapositive 5">
            <a:extLst>
              <a:ext uri="{FF2B5EF4-FFF2-40B4-BE49-F238E27FC236}">
                <a16:creationId xmlns:a16="http://schemas.microsoft.com/office/drawing/2014/main" xmlns="" id="{865A2A7B-AA6B-455B-B2B5-F969BE974762}"/>
              </a:ext>
            </a:extLst>
          </p:cNvPr>
          <p:cNvSpPr>
            <a:spLocks noGrp="1"/>
          </p:cNvSpPr>
          <p:nvPr>
            <p:ph type="sldNum" sz="quarter" idx="4"/>
          </p:nvPr>
        </p:nvSpPr>
        <p:spPr>
          <a:xfrm>
            <a:off x="10321925" y="8339138"/>
            <a:ext cx="3359150" cy="479425"/>
          </a:xfrm>
          <a:prstGeom prst="rect">
            <a:avLst/>
          </a:prstGeom>
        </p:spPr>
        <p:txBody>
          <a:bodyPr vert="horz" wrap="square" lIns="133713" tIns="66856" rIns="133713" bIns="66856" numCol="1" anchor="ctr" anchorCtr="0" compatLnSpc="1">
            <a:prstTxWarp prst="textNoShape">
              <a:avLst/>
            </a:prstTxWarp>
          </a:bodyPr>
          <a:lstStyle>
            <a:lvl1pPr algn="r" eaLnBrk="1" hangingPunct="1">
              <a:defRPr sz="1800" smtClean="0">
                <a:solidFill>
                  <a:srgbClr val="898989"/>
                </a:solidFill>
                <a:latin typeface="Calibri" panose="020F0502020204030204" pitchFamily="34" charset="0"/>
              </a:defRPr>
            </a:lvl1pPr>
          </a:lstStyle>
          <a:p>
            <a:pPr>
              <a:defRPr/>
            </a:pPr>
            <a:fld id="{08E22266-3E4B-445D-9BD6-63B8D52C7A10}" type="slidenum">
              <a:rPr lang="fr-CA" altLang="fr-FR"/>
              <a:pPr>
                <a:defRPr/>
              </a:pPr>
              <a:t>‹N°›</a:t>
            </a:fld>
            <a:endParaRPr lang="fr-CA"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668338" rtl="0" eaLnBrk="0" fontAlgn="base" hangingPunct="0">
        <a:spcBef>
          <a:spcPct val="0"/>
        </a:spcBef>
        <a:spcAft>
          <a:spcPct val="0"/>
        </a:spcAft>
        <a:defRPr sz="6400" kern="1200">
          <a:solidFill>
            <a:schemeClr val="tx1"/>
          </a:solidFill>
          <a:latin typeface="+mj-lt"/>
          <a:ea typeface="ＭＳ Ｐゴシック" pitchFamily="-89" charset="-128"/>
          <a:cs typeface="ＭＳ Ｐゴシック" pitchFamily="-89" charset="-128"/>
        </a:defRPr>
      </a:lvl1pPr>
      <a:lvl2pPr algn="ctr" defTabSz="668338" rtl="0" eaLnBrk="0" fontAlgn="base" hangingPunct="0">
        <a:spcBef>
          <a:spcPct val="0"/>
        </a:spcBef>
        <a:spcAft>
          <a:spcPct val="0"/>
        </a:spcAft>
        <a:defRPr sz="6400">
          <a:solidFill>
            <a:schemeClr val="tx1"/>
          </a:solidFill>
          <a:latin typeface="Calibri" pitchFamily="-89" charset="0"/>
          <a:ea typeface="ＭＳ Ｐゴシック" pitchFamily="-89" charset="-128"/>
          <a:cs typeface="ＭＳ Ｐゴシック" pitchFamily="-89" charset="-128"/>
        </a:defRPr>
      </a:lvl2pPr>
      <a:lvl3pPr algn="ctr" defTabSz="668338" rtl="0" eaLnBrk="0" fontAlgn="base" hangingPunct="0">
        <a:spcBef>
          <a:spcPct val="0"/>
        </a:spcBef>
        <a:spcAft>
          <a:spcPct val="0"/>
        </a:spcAft>
        <a:defRPr sz="6400">
          <a:solidFill>
            <a:schemeClr val="tx1"/>
          </a:solidFill>
          <a:latin typeface="Calibri" pitchFamily="-89" charset="0"/>
          <a:ea typeface="ＭＳ Ｐゴシック" pitchFamily="-89" charset="-128"/>
          <a:cs typeface="ＭＳ Ｐゴシック" pitchFamily="-89" charset="-128"/>
        </a:defRPr>
      </a:lvl3pPr>
      <a:lvl4pPr algn="ctr" defTabSz="668338" rtl="0" eaLnBrk="0" fontAlgn="base" hangingPunct="0">
        <a:spcBef>
          <a:spcPct val="0"/>
        </a:spcBef>
        <a:spcAft>
          <a:spcPct val="0"/>
        </a:spcAft>
        <a:defRPr sz="6400">
          <a:solidFill>
            <a:schemeClr val="tx1"/>
          </a:solidFill>
          <a:latin typeface="Calibri" pitchFamily="-89" charset="0"/>
          <a:ea typeface="ＭＳ Ｐゴシック" pitchFamily="-89" charset="-128"/>
          <a:cs typeface="ＭＳ Ｐゴシック" pitchFamily="-89" charset="-128"/>
        </a:defRPr>
      </a:lvl4pPr>
      <a:lvl5pPr algn="ctr" defTabSz="668338" rtl="0" eaLnBrk="0" fontAlgn="base" hangingPunct="0">
        <a:spcBef>
          <a:spcPct val="0"/>
        </a:spcBef>
        <a:spcAft>
          <a:spcPct val="0"/>
        </a:spcAft>
        <a:defRPr sz="6400">
          <a:solidFill>
            <a:schemeClr val="tx1"/>
          </a:solidFill>
          <a:latin typeface="Calibri" pitchFamily="-89" charset="0"/>
          <a:ea typeface="ＭＳ Ｐゴシック" pitchFamily="-89" charset="-128"/>
          <a:cs typeface="ＭＳ Ｐゴシック" pitchFamily="-89" charset="-128"/>
        </a:defRPr>
      </a:lvl5pPr>
      <a:lvl6pPr marL="457200" algn="ctr" defTabSz="668338" rtl="0" fontAlgn="base">
        <a:spcBef>
          <a:spcPct val="0"/>
        </a:spcBef>
        <a:spcAft>
          <a:spcPct val="0"/>
        </a:spcAft>
        <a:defRPr sz="6400">
          <a:solidFill>
            <a:schemeClr val="tx1"/>
          </a:solidFill>
          <a:latin typeface="Calibri" pitchFamily="-89" charset="0"/>
          <a:ea typeface="ＭＳ Ｐゴシック" pitchFamily="-89" charset="-128"/>
          <a:cs typeface="ＭＳ Ｐゴシック" pitchFamily="-89" charset="-128"/>
        </a:defRPr>
      </a:lvl6pPr>
      <a:lvl7pPr marL="914400" algn="ctr" defTabSz="668338" rtl="0" fontAlgn="base">
        <a:spcBef>
          <a:spcPct val="0"/>
        </a:spcBef>
        <a:spcAft>
          <a:spcPct val="0"/>
        </a:spcAft>
        <a:defRPr sz="6400">
          <a:solidFill>
            <a:schemeClr val="tx1"/>
          </a:solidFill>
          <a:latin typeface="Calibri" pitchFamily="-89" charset="0"/>
          <a:ea typeface="ＭＳ Ｐゴシック" pitchFamily="-89" charset="-128"/>
          <a:cs typeface="ＭＳ Ｐゴシック" pitchFamily="-89" charset="-128"/>
        </a:defRPr>
      </a:lvl7pPr>
      <a:lvl8pPr marL="1371600" algn="ctr" defTabSz="668338" rtl="0" fontAlgn="base">
        <a:spcBef>
          <a:spcPct val="0"/>
        </a:spcBef>
        <a:spcAft>
          <a:spcPct val="0"/>
        </a:spcAft>
        <a:defRPr sz="6400">
          <a:solidFill>
            <a:schemeClr val="tx1"/>
          </a:solidFill>
          <a:latin typeface="Calibri" pitchFamily="-89" charset="0"/>
          <a:ea typeface="ＭＳ Ｐゴシック" pitchFamily="-89" charset="-128"/>
          <a:cs typeface="ＭＳ Ｐゴシック" pitchFamily="-89" charset="-128"/>
        </a:defRPr>
      </a:lvl8pPr>
      <a:lvl9pPr marL="1828800" algn="ctr" defTabSz="668338" rtl="0" fontAlgn="base">
        <a:spcBef>
          <a:spcPct val="0"/>
        </a:spcBef>
        <a:spcAft>
          <a:spcPct val="0"/>
        </a:spcAft>
        <a:defRPr sz="6400">
          <a:solidFill>
            <a:schemeClr val="tx1"/>
          </a:solidFill>
          <a:latin typeface="Calibri" pitchFamily="-89" charset="0"/>
          <a:ea typeface="ＭＳ Ｐゴシック" pitchFamily="-89" charset="-128"/>
          <a:cs typeface="ＭＳ Ｐゴシック" pitchFamily="-89" charset="-128"/>
        </a:defRPr>
      </a:lvl9pPr>
    </p:titleStyle>
    <p:bodyStyle>
      <a:lvl1pPr marL="500063" indent="-500063" algn="l" defTabSz="668338" rtl="0" eaLnBrk="0" fontAlgn="base" hangingPunct="0">
        <a:spcBef>
          <a:spcPct val="20000"/>
        </a:spcBef>
        <a:spcAft>
          <a:spcPct val="0"/>
        </a:spcAft>
        <a:buFont typeface="Arial" panose="020B0604020202020204" pitchFamily="34" charset="0"/>
        <a:buChar char="•"/>
        <a:defRPr sz="4700" kern="1200">
          <a:solidFill>
            <a:schemeClr val="tx1"/>
          </a:solidFill>
          <a:latin typeface="+mn-lt"/>
          <a:ea typeface="ＭＳ Ｐゴシック" pitchFamily="-89" charset="-128"/>
          <a:cs typeface="ＭＳ Ｐゴシック" pitchFamily="-89" charset="-128"/>
        </a:defRPr>
      </a:lvl1pPr>
      <a:lvl2pPr marL="1085850" indent="-417513" algn="l" defTabSz="668338" rtl="0" eaLnBrk="0" fontAlgn="base" hangingPunct="0">
        <a:spcBef>
          <a:spcPct val="20000"/>
        </a:spcBef>
        <a:spcAft>
          <a:spcPct val="0"/>
        </a:spcAft>
        <a:buFont typeface="Arial" panose="020B0604020202020204" pitchFamily="34" charset="0"/>
        <a:buChar char="–"/>
        <a:defRPr sz="4100" kern="1200">
          <a:solidFill>
            <a:schemeClr val="tx1"/>
          </a:solidFill>
          <a:latin typeface="+mn-lt"/>
          <a:ea typeface="ＭＳ Ｐゴシック" pitchFamily="-89" charset="-128"/>
          <a:cs typeface="+mn-cs"/>
        </a:defRPr>
      </a:lvl2pPr>
      <a:lvl3pPr marL="1670050" indent="-333375" algn="l" defTabSz="668338"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ＭＳ Ｐゴシック" pitchFamily="-89" charset="-128"/>
          <a:cs typeface="+mn-cs"/>
        </a:defRPr>
      </a:lvl3pPr>
      <a:lvl4pPr marL="2338388" indent="-333375" algn="l" defTabSz="668338"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ＭＳ Ｐゴシック" pitchFamily="-89" charset="-128"/>
          <a:cs typeface="+mn-cs"/>
        </a:defRPr>
      </a:lvl4pPr>
      <a:lvl5pPr marL="3008313" indent="-333375" algn="l" defTabSz="668338"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ＭＳ Ｐゴシック" pitchFamily="-89" charset="-128"/>
          <a:cs typeface="+mn-cs"/>
        </a:defRPr>
      </a:lvl5pPr>
      <a:lvl6pPr marL="3677100" indent="-334282" algn="l" defTabSz="668564" rtl="0" eaLnBrk="1" latinLnBrk="0" hangingPunct="1">
        <a:spcBef>
          <a:spcPct val="20000"/>
        </a:spcBef>
        <a:buFont typeface="Arial"/>
        <a:buChar char="•"/>
        <a:defRPr sz="2900" kern="1200">
          <a:solidFill>
            <a:schemeClr val="tx1"/>
          </a:solidFill>
          <a:latin typeface="+mn-lt"/>
          <a:ea typeface="+mn-ea"/>
          <a:cs typeface="+mn-cs"/>
        </a:defRPr>
      </a:lvl6pPr>
      <a:lvl7pPr marL="4345663" indent="-334282" algn="l" defTabSz="668564" rtl="0" eaLnBrk="1" latinLnBrk="0" hangingPunct="1">
        <a:spcBef>
          <a:spcPct val="20000"/>
        </a:spcBef>
        <a:buFont typeface="Arial"/>
        <a:buChar char="•"/>
        <a:defRPr sz="2900" kern="1200">
          <a:solidFill>
            <a:schemeClr val="tx1"/>
          </a:solidFill>
          <a:latin typeface="+mn-lt"/>
          <a:ea typeface="+mn-ea"/>
          <a:cs typeface="+mn-cs"/>
        </a:defRPr>
      </a:lvl7pPr>
      <a:lvl8pPr marL="5014227" indent="-334282" algn="l" defTabSz="668564" rtl="0" eaLnBrk="1" latinLnBrk="0" hangingPunct="1">
        <a:spcBef>
          <a:spcPct val="20000"/>
        </a:spcBef>
        <a:buFont typeface="Arial"/>
        <a:buChar char="•"/>
        <a:defRPr sz="2900" kern="1200">
          <a:solidFill>
            <a:schemeClr val="tx1"/>
          </a:solidFill>
          <a:latin typeface="+mn-lt"/>
          <a:ea typeface="+mn-ea"/>
          <a:cs typeface="+mn-cs"/>
        </a:defRPr>
      </a:lvl8pPr>
      <a:lvl9pPr marL="5682790" indent="-334282" algn="l" defTabSz="668564"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fr-CA"/>
      </a:defPPr>
      <a:lvl1pPr marL="0" algn="l" defTabSz="668564" rtl="0" eaLnBrk="1" latinLnBrk="0" hangingPunct="1">
        <a:defRPr sz="2600" kern="1200">
          <a:solidFill>
            <a:schemeClr val="tx1"/>
          </a:solidFill>
          <a:latin typeface="+mn-lt"/>
          <a:ea typeface="+mn-ea"/>
          <a:cs typeface="+mn-cs"/>
        </a:defRPr>
      </a:lvl1pPr>
      <a:lvl2pPr marL="668564" algn="l" defTabSz="668564" rtl="0" eaLnBrk="1" latinLnBrk="0" hangingPunct="1">
        <a:defRPr sz="2600" kern="1200">
          <a:solidFill>
            <a:schemeClr val="tx1"/>
          </a:solidFill>
          <a:latin typeface="+mn-lt"/>
          <a:ea typeface="+mn-ea"/>
          <a:cs typeface="+mn-cs"/>
        </a:defRPr>
      </a:lvl2pPr>
      <a:lvl3pPr marL="1337127" algn="l" defTabSz="668564" rtl="0" eaLnBrk="1" latinLnBrk="0" hangingPunct="1">
        <a:defRPr sz="2600" kern="1200">
          <a:solidFill>
            <a:schemeClr val="tx1"/>
          </a:solidFill>
          <a:latin typeface="+mn-lt"/>
          <a:ea typeface="+mn-ea"/>
          <a:cs typeface="+mn-cs"/>
        </a:defRPr>
      </a:lvl3pPr>
      <a:lvl4pPr marL="2005691" algn="l" defTabSz="668564" rtl="0" eaLnBrk="1" latinLnBrk="0" hangingPunct="1">
        <a:defRPr sz="2600" kern="1200">
          <a:solidFill>
            <a:schemeClr val="tx1"/>
          </a:solidFill>
          <a:latin typeface="+mn-lt"/>
          <a:ea typeface="+mn-ea"/>
          <a:cs typeface="+mn-cs"/>
        </a:defRPr>
      </a:lvl4pPr>
      <a:lvl5pPr marL="2674254" algn="l" defTabSz="668564" rtl="0" eaLnBrk="1" latinLnBrk="0" hangingPunct="1">
        <a:defRPr sz="2600" kern="1200">
          <a:solidFill>
            <a:schemeClr val="tx1"/>
          </a:solidFill>
          <a:latin typeface="+mn-lt"/>
          <a:ea typeface="+mn-ea"/>
          <a:cs typeface="+mn-cs"/>
        </a:defRPr>
      </a:lvl5pPr>
      <a:lvl6pPr marL="3342818" algn="l" defTabSz="668564" rtl="0" eaLnBrk="1" latinLnBrk="0" hangingPunct="1">
        <a:defRPr sz="2600" kern="1200">
          <a:solidFill>
            <a:schemeClr val="tx1"/>
          </a:solidFill>
          <a:latin typeface="+mn-lt"/>
          <a:ea typeface="+mn-ea"/>
          <a:cs typeface="+mn-cs"/>
        </a:defRPr>
      </a:lvl6pPr>
      <a:lvl7pPr marL="4011381" algn="l" defTabSz="668564" rtl="0" eaLnBrk="1" latinLnBrk="0" hangingPunct="1">
        <a:defRPr sz="2600" kern="1200">
          <a:solidFill>
            <a:schemeClr val="tx1"/>
          </a:solidFill>
          <a:latin typeface="+mn-lt"/>
          <a:ea typeface="+mn-ea"/>
          <a:cs typeface="+mn-cs"/>
        </a:defRPr>
      </a:lvl7pPr>
      <a:lvl8pPr marL="4679945" algn="l" defTabSz="668564" rtl="0" eaLnBrk="1" latinLnBrk="0" hangingPunct="1">
        <a:defRPr sz="2600" kern="1200">
          <a:solidFill>
            <a:schemeClr val="tx1"/>
          </a:solidFill>
          <a:latin typeface="+mn-lt"/>
          <a:ea typeface="+mn-ea"/>
          <a:cs typeface="+mn-cs"/>
        </a:defRPr>
      </a:lvl8pPr>
      <a:lvl9pPr marL="5348508" algn="l" defTabSz="66856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5" descr="813ad0d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2438" y="2268538"/>
            <a:ext cx="5607050" cy="672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re 1"/>
          <p:cNvSpPr>
            <a:spLocks noGrp="1"/>
          </p:cNvSpPr>
          <p:nvPr>
            <p:ph type="ctrTitle"/>
          </p:nvPr>
        </p:nvSpPr>
        <p:spPr>
          <a:xfrm>
            <a:off x="0" y="0"/>
            <a:ext cx="14401800" cy="2730500"/>
          </a:xfrm>
        </p:spPr>
        <p:txBody>
          <a:bodyPr/>
          <a:lstStyle/>
          <a:p>
            <a:pPr>
              <a:lnSpc>
                <a:spcPts val="8938"/>
              </a:lnSpc>
            </a:pPr>
            <a:r>
              <a:rPr lang="fr-CA" altLang="fr-FR" sz="9200" b="1" smtClean="0">
                <a:solidFill>
                  <a:srgbClr val="0000FF"/>
                </a:solidFill>
                <a:latin typeface="Imprint MT Shadow" pitchFamily="-89" charset="0"/>
                <a:ea typeface="ＭＳ Ｐゴシック" panose="020B0600070205080204" pitchFamily="34" charset="-128"/>
              </a:rPr>
              <a:t>Chapelet commenté sur le </a:t>
            </a:r>
            <a:br>
              <a:rPr lang="fr-CA" altLang="fr-FR" sz="9200" b="1" smtClean="0">
                <a:solidFill>
                  <a:srgbClr val="0000FF"/>
                </a:solidFill>
                <a:latin typeface="Imprint MT Shadow" pitchFamily="-89" charset="0"/>
                <a:ea typeface="ＭＳ Ｐゴシック" panose="020B0600070205080204" pitchFamily="34" charset="-128"/>
              </a:rPr>
            </a:br>
            <a:r>
              <a:rPr lang="fr-CA" altLang="fr-FR" sz="9200" b="1" smtClean="0">
                <a:solidFill>
                  <a:srgbClr val="0000FF"/>
                </a:solidFill>
                <a:latin typeface="Imprint MT Shadow" pitchFamily="-89" charset="0"/>
                <a:ea typeface="ＭＳ Ｐゴシック" panose="020B0600070205080204" pitchFamily="34" charset="-128"/>
              </a:rPr>
              <a:t>Soin de la Création</a:t>
            </a:r>
          </a:p>
        </p:txBody>
      </p:sp>
      <p:sp>
        <p:nvSpPr>
          <p:cNvPr id="4100"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F302DD4-A089-40AC-A4AC-9583485AF70C}" type="slidenum">
              <a:rPr lang="fr-CA" altLang="fr-FR" sz="1800">
                <a:solidFill>
                  <a:srgbClr val="898989"/>
                </a:solidFill>
              </a:rPr>
              <a:pPr>
                <a:spcBef>
                  <a:spcPct val="0"/>
                </a:spcBef>
                <a:buFontTx/>
                <a:buNone/>
              </a:pPr>
              <a:t>0</a:t>
            </a:fld>
            <a:endParaRPr lang="fr-CA" altLang="fr-FR" sz="1800">
              <a:solidFill>
                <a:srgbClr val="898989"/>
              </a:solidFill>
            </a:endParaRPr>
          </a:p>
        </p:txBody>
      </p:sp>
      <p:pic>
        <p:nvPicPr>
          <p:cNvPr id="4101" name="Image 4" descr="terre .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7950" y="5707063"/>
            <a:ext cx="3343275" cy="3335337"/>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oneTexte 4"/>
          <p:cNvSpPr txBox="1">
            <a:spLocks noChangeArrowheads="1"/>
          </p:cNvSpPr>
          <p:nvPr/>
        </p:nvSpPr>
        <p:spPr bwMode="auto">
          <a:xfrm>
            <a:off x="430213" y="4270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13315"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A9AB3B5-DD8C-4A42-BE88-CC7B409D1E05}" type="slidenum">
              <a:rPr lang="fr-CA" altLang="fr-FR" sz="1800">
                <a:solidFill>
                  <a:srgbClr val="898989"/>
                </a:solidFill>
              </a:rPr>
              <a:pPr>
                <a:spcBef>
                  <a:spcPct val="0"/>
                </a:spcBef>
                <a:buFontTx/>
                <a:buNone/>
              </a:pPr>
              <a:t>9</a:t>
            </a:fld>
            <a:endParaRPr lang="fr-CA" altLang="fr-FR" sz="1800">
              <a:solidFill>
                <a:srgbClr val="898989"/>
              </a:solidFill>
            </a:endParaRPr>
          </a:p>
        </p:txBody>
      </p:sp>
      <p:pic>
        <p:nvPicPr>
          <p:cNvPr id="13316" name="Image 5" descr="Mystères-glorieux-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800" y="4622800"/>
            <a:ext cx="300355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ZoneTexte 5"/>
          <p:cNvSpPr txBox="1">
            <a:spLocks noChangeArrowheads="1"/>
          </p:cNvSpPr>
          <p:nvPr/>
        </p:nvSpPr>
        <p:spPr bwMode="auto">
          <a:xfrm>
            <a:off x="430213" y="427038"/>
            <a:ext cx="135413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7200">
                <a:solidFill>
                  <a:srgbClr val="0000FF"/>
                </a:solidFill>
                <a:latin typeface="Arial Rounded MT Bold" pitchFamily="-89" charset="0"/>
              </a:rPr>
              <a:t>La Résurrection</a:t>
            </a:r>
          </a:p>
        </p:txBody>
      </p:sp>
      <p:sp>
        <p:nvSpPr>
          <p:cNvPr id="13318" name="ZoneTexte 6"/>
          <p:cNvSpPr txBox="1">
            <a:spLocks noChangeArrowheads="1"/>
          </p:cNvSpPr>
          <p:nvPr/>
        </p:nvSpPr>
        <p:spPr bwMode="auto">
          <a:xfrm>
            <a:off x="430213" y="1741488"/>
            <a:ext cx="13250862" cy="624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fr-CA" altLang="fr-FR" sz="8000" b="1">
                <a:latin typeface="Arial Narrow" panose="020B0606020202030204" pitchFamily="34" charset="0"/>
              </a:rPr>
              <a:t>Victorieux de la mort, Jésus sort du tombeau, glorieux et</a:t>
            </a:r>
          </a:p>
          <a:p>
            <a:pPr algn="r" eaLnBrk="1" hangingPunct="1">
              <a:spcBef>
                <a:spcPct val="0"/>
              </a:spcBef>
              <a:buFontTx/>
              <a:buNone/>
            </a:pPr>
            <a:r>
              <a:rPr lang="fr-CA" altLang="fr-FR" sz="8000" b="1">
                <a:latin typeface="Arial Narrow" panose="020B0606020202030204" pitchFamily="34" charset="0"/>
              </a:rPr>
              <a:t>       immortel, au matin de</a:t>
            </a:r>
          </a:p>
          <a:p>
            <a:pPr algn="r" eaLnBrk="1" hangingPunct="1">
              <a:spcBef>
                <a:spcPct val="0"/>
              </a:spcBef>
              <a:buFontTx/>
              <a:buNone/>
            </a:pPr>
            <a:r>
              <a:rPr lang="fr-CA" altLang="fr-FR" sz="8000" b="1">
                <a:latin typeface="Arial Narrow" panose="020B0606020202030204" pitchFamily="34" charset="0"/>
              </a:rPr>
              <a:t> Pâques.  Il nous ouvre </a:t>
            </a:r>
          </a:p>
          <a:p>
            <a:pPr algn="r" eaLnBrk="1" hangingPunct="1">
              <a:spcBef>
                <a:spcPct val="0"/>
              </a:spcBef>
              <a:buFontTx/>
              <a:buNone/>
            </a:pPr>
            <a:r>
              <a:rPr lang="fr-CA" altLang="fr-FR" sz="8000" b="1">
                <a:latin typeface="Arial Narrow" panose="020B0606020202030204" pitchFamily="34" charset="0"/>
              </a:rPr>
              <a:t>les portes du ciel.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06701A3-8946-4FFA-B6ED-079779E215F9}" type="slidenum">
              <a:rPr lang="fr-CA" altLang="fr-FR" sz="1800">
                <a:solidFill>
                  <a:srgbClr val="898989"/>
                </a:solidFill>
              </a:rPr>
              <a:pPr>
                <a:spcBef>
                  <a:spcPct val="0"/>
                </a:spcBef>
                <a:buFontTx/>
                <a:buNone/>
              </a:pPr>
              <a:t>10</a:t>
            </a:fld>
            <a:endParaRPr lang="fr-CA" altLang="fr-FR" sz="1800">
              <a:solidFill>
                <a:srgbClr val="898989"/>
              </a:solidFill>
            </a:endParaRPr>
          </a:p>
        </p:txBody>
      </p:sp>
      <p:sp>
        <p:nvSpPr>
          <p:cNvPr id="14339" name="ZoneTexte 4"/>
          <p:cNvSpPr txBox="1">
            <a:spLocks noChangeArrowheads="1"/>
          </p:cNvSpPr>
          <p:nvPr/>
        </p:nvSpPr>
        <p:spPr bwMode="auto">
          <a:xfrm>
            <a:off x="414338" y="385763"/>
            <a:ext cx="13527087" cy="3784600"/>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000" b="1">
                <a:latin typeface="Arial Narrow" panose="020B0606020202030204" pitchFamily="34" charset="0"/>
              </a:rPr>
              <a:t>Croire en Jésus ressuscité; </a:t>
            </a:r>
          </a:p>
          <a:p>
            <a:pPr algn="ctr" eaLnBrk="1" hangingPunct="1">
              <a:spcBef>
                <a:spcPct val="0"/>
              </a:spcBef>
              <a:buFontTx/>
              <a:buNone/>
            </a:pPr>
            <a:r>
              <a:rPr lang="fr-CA" altLang="fr-FR" sz="8000" b="1">
                <a:latin typeface="Arial Narrow" panose="020B0606020202030204" pitchFamily="34" charset="0"/>
              </a:rPr>
              <a:t>en la vie nouvelle dans la foi; </a:t>
            </a:r>
          </a:p>
          <a:p>
            <a:pPr algn="ctr" eaLnBrk="1" hangingPunct="1">
              <a:spcBef>
                <a:spcPct val="0"/>
              </a:spcBef>
              <a:buFontTx/>
              <a:buNone/>
            </a:pPr>
            <a:r>
              <a:rPr lang="fr-CA" altLang="fr-FR" sz="8000" b="1">
                <a:latin typeface="Arial Narrow" panose="020B0606020202030204" pitchFamily="34" charset="0"/>
              </a:rPr>
              <a:t>en l’amour de Jésus. </a:t>
            </a:r>
          </a:p>
        </p:txBody>
      </p:sp>
      <p:sp>
        <p:nvSpPr>
          <p:cNvPr id="14340" name="ZoneTexte 4"/>
          <p:cNvSpPr txBox="1">
            <a:spLocks noChangeArrowheads="1"/>
          </p:cNvSpPr>
          <p:nvPr/>
        </p:nvSpPr>
        <p:spPr bwMode="auto">
          <a:xfrm>
            <a:off x="0" y="4027488"/>
            <a:ext cx="14401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000" b="1">
                <a:solidFill>
                  <a:srgbClr val="0000FF"/>
                </a:solidFill>
                <a:latin typeface="Arial Rounded MT Bold" pitchFamily="-89" charset="0"/>
              </a:rPr>
              <a:t>Le plus glorieux de tous les miracles!  </a:t>
            </a:r>
          </a:p>
          <a:p>
            <a:pPr algn="ctr" eaLnBrk="1" hangingPunct="1">
              <a:spcBef>
                <a:spcPct val="0"/>
              </a:spcBef>
              <a:buFontTx/>
              <a:buNone/>
            </a:pPr>
            <a:r>
              <a:rPr lang="fr-CA" altLang="fr-FR" sz="8000" b="1">
                <a:solidFill>
                  <a:srgbClr val="0000FF"/>
                </a:solidFill>
                <a:latin typeface="Arial Rounded MT Bold" pitchFamily="-89" charset="0"/>
              </a:rPr>
              <a:t>Christ Notre Seigneur est ressuscité des morts!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oneTexte 4"/>
          <p:cNvSpPr txBox="1">
            <a:spLocks noChangeArrowheads="1"/>
          </p:cNvSpPr>
          <p:nvPr/>
        </p:nvSpPr>
        <p:spPr bwMode="auto">
          <a:xfrm>
            <a:off x="430213" y="4270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15363"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BEF0546-FF31-4E1A-A693-D620505A960A}" type="slidenum">
              <a:rPr lang="fr-CA" altLang="fr-FR" sz="1800">
                <a:solidFill>
                  <a:srgbClr val="898989"/>
                </a:solidFill>
              </a:rPr>
              <a:pPr>
                <a:spcBef>
                  <a:spcPct val="0"/>
                </a:spcBef>
                <a:buFontTx/>
                <a:buNone/>
              </a:pPr>
              <a:t>11</a:t>
            </a:fld>
            <a:endParaRPr lang="fr-CA" altLang="fr-FR" sz="1800">
              <a:solidFill>
                <a:srgbClr val="898989"/>
              </a:solidFill>
            </a:endParaRPr>
          </a:p>
        </p:txBody>
      </p:sp>
      <p:pic>
        <p:nvPicPr>
          <p:cNvPr id="15364" name="Image 5" descr="marie-reine-du-mon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213" y="4760913"/>
            <a:ext cx="3808412"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oneTexte 4"/>
          <p:cNvSpPr txBox="1">
            <a:spLocks noChangeArrowheads="1"/>
          </p:cNvSpPr>
          <p:nvPr/>
        </p:nvSpPr>
        <p:spPr bwMode="auto">
          <a:xfrm>
            <a:off x="430213" y="4270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16387"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821E87E-E937-4025-9F43-4C78EE90067E}" type="slidenum">
              <a:rPr lang="fr-CA" altLang="fr-FR" sz="1800">
                <a:solidFill>
                  <a:srgbClr val="898989"/>
                </a:solidFill>
              </a:rPr>
              <a:pPr>
                <a:spcBef>
                  <a:spcPct val="0"/>
                </a:spcBef>
                <a:buFontTx/>
                <a:buNone/>
              </a:pPr>
              <a:t>12</a:t>
            </a:fld>
            <a:endParaRPr lang="fr-CA" altLang="fr-FR" sz="1800">
              <a:solidFill>
                <a:srgbClr val="898989"/>
              </a:solidFill>
            </a:endParaRPr>
          </a:p>
        </p:txBody>
      </p:sp>
      <p:pic>
        <p:nvPicPr>
          <p:cNvPr id="16388" name="Image 6" descr="Mystères-glorieux-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275" y="4640263"/>
            <a:ext cx="298767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ZoneTexte 5"/>
          <p:cNvSpPr txBox="1">
            <a:spLocks noChangeArrowheads="1"/>
          </p:cNvSpPr>
          <p:nvPr/>
        </p:nvSpPr>
        <p:spPr bwMode="auto">
          <a:xfrm>
            <a:off x="430213" y="427038"/>
            <a:ext cx="135413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7200">
                <a:solidFill>
                  <a:srgbClr val="0000FF"/>
                </a:solidFill>
                <a:latin typeface="Arial Rounded MT Bold" pitchFamily="-89" charset="0"/>
              </a:rPr>
              <a:t>L’Ascension</a:t>
            </a:r>
          </a:p>
        </p:txBody>
      </p:sp>
      <p:sp>
        <p:nvSpPr>
          <p:cNvPr id="16390" name="ZoneTexte 6"/>
          <p:cNvSpPr txBox="1">
            <a:spLocks noChangeArrowheads="1"/>
          </p:cNvSpPr>
          <p:nvPr/>
        </p:nvSpPr>
        <p:spPr bwMode="auto">
          <a:xfrm>
            <a:off x="430213" y="1741488"/>
            <a:ext cx="1325086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fr-CA" altLang="fr-FR" sz="8000" b="1">
                <a:latin typeface="Arial Narrow" panose="020B0606020202030204" pitchFamily="34" charset="0"/>
              </a:rPr>
              <a:t>Quarante jours après sa Résurrection, Jésus monte au ciel, en présence de sa </a:t>
            </a:r>
          </a:p>
          <a:p>
            <a:pPr algn="r" eaLnBrk="1" hangingPunct="1">
              <a:spcBef>
                <a:spcPct val="0"/>
              </a:spcBef>
              <a:buFontTx/>
              <a:buNone/>
            </a:pPr>
            <a:r>
              <a:rPr lang="fr-CA" altLang="fr-FR" sz="8000" b="1">
                <a:latin typeface="Arial Narrow" panose="020B0606020202030204" pitchFamily="34" charset="0"/>
              </a:rPr>
              <a:t>mère, de ses Apôtres </a:t>
            </a:r>
          </a:p>
          <a:p>
            <a:pPr algn="r" eaLnBrk="1" hangingPunct="1">
              <a:spcBef>
                <a:spcPct val="0"/>
              </a:spcBef>
              <a:buFontTx/>
              <a:buNone/>
            </a:pPr>
            <a:r>
              <a:rPr lang="fr-CA" altLang="fr-FR" sz="8000" b="1">
                <a:latin typeface="Arial Narrow" panose="020B0606020202030204" pitchFamily="34" charset="0"/>
              </a:rPr>
              <a:t>et ses disciples.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CD2270F-BAA8-4316-BFA2-66B8512D407D}" type="slidenum">
              <a:rPr lang="fr-CA" altLang="fr-FR" sz="1800">
                <a:solidFill>
                  <a:srgbClr val="898989"/>
                </a:solidFill>
              </a:rPr>
              <a:pPr>
                <a:spcBef>
                  <a:spcPct val="0"/>
                </a:spcBef>
                <a:buFontTx/>
                <a:buNone/>
              </a:pPr>
              <a:t>13</a:t>
            </a:fld>
            <a:endParaRPr lang="fr-CA" altLang="fr-FR" sz="1800">
              <a:solidFill>
                <a:srgbClr val="898989"/>
              </a:solidFill>
            </a:endParaRPr>
          </a:p>
        </p:txBody>
      </p:sp>
      <p:sp>
        <p:nvSpPr>
          <p:cNvPr id="17411" name="ZoneTexte 4"/>
          <p:cNvSpPr txBox="1">
            <a:spLocks noChangeArrowheads="1"/>
          </p:cNvSpPr>
          <p:nvPr/>
        </p:nvSpPr>
        <p:spPr bwMode="auto">
          <a:xfrm>
            <a:off x="436563" y="2606675"/>
            <a:ext cx="13527087" cy="3784600"/>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000" b="1">
                <a:latin typeface="Arial Narrow" panose="020B0606020202030204" pitchFamily="34" charset="0"/>
              </a:rPr>
              <a:t>Attendre le retour du Christ glorieux, avoir le désir de l’espérance du Ciel.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AD34EA7-BC2C-402E-908B-81DF33A7E5AA}" type="slidenum">
              <a:rPr lang="fr-CA" altLang="fr-FR" sz="1800">
                <a:solidFill>
                  <a:srgbClr val="898989"/>
                </a:solidFill>
              </a:rPr>
              <a:pPr>
                <a:spcBef>
                  <a:spcPct val="0"/>
                </a:spcBef>
                <a:buFontTx/>
                <a:buNone/>
              </a:pPr>
              <a:t>14</a:t>
            </a:fld>
            <a:endParaRPr lang="fr-CA" altLang="fr-FR" sz="1800">
              <a:solidFill>
                <a:srgbClr val="898989"/>
              </a:solidFill>
            </a:endParaRPr>
          </a:p>
        </p:txBody>
      </p:sp>
      <p:sp>
        <p:nvSpPr>
          <p:cNvPr id="18435" name="ZoneTexte 4"/>
          <p:cNvSpPr txBox="1">
            <a:spLocks noChangeArrowheads="1"/>
          </p:cNvSpPr>
          <p:nvPr/>
        </p:nvSpPr>
        <p:spPr bwMode="auto">
          <a:xfrm>
            <a:off x="0" y="744538"/>
            <a:ext cx="14401800" cy="747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000" b="1">
                <a:solidFill>
                  <a:srgbClr val="0000FF"/>
                </a:solidFill>
                <a:latin typeface="Arial Rounded MT Bold" pitchFamily="-89" charset="0"/>
              </a:rPr>
              <a:t>Jésus quitte ses disciples et disparaît dans un nuage.  Cependant, avant de partir, </a:t>
            </a:r>
          </a:p>
          <a:p>
            <a:pPr algn="ctr" eaLnBrk="1" hangingPunct="1">
              <a:spcBef>
                <a:spcPct val="0"/>
              </a:spcBef>
              <a:buFontTx/>
              <a:buNone/>
            </a:pPr>
            <a:r>
              <a:rPr lang="fr-CA" altLang="fr-FR" sz="8000" b="1">
                <a:solidFill>
                  <a:srgbClr val="0000FF"/>
                </a:solidFill>
                <a:latin typeface="Arial Rounded MT Bold" pitchFamily="-89" charset="0"/>
              </a:rPr>
              <a:t>il promet que le Saint Esprit les guidera jusqu’à la fin et qu’il sera toujours avec eux.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oneTexte 4"/>
          <p:cNvSpPr txBox="1">
            <a:spLocks noChangeArrowheads="1"/>
          </p:cNvSpPr>
          <p:nvPr/>
        </p:nvSpPr>
        <p:spPr bwMode="auto">
          <a:xfrm>
            <a:off x="430213" y="4270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19459"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1C7183E-DDE6-4DBD-977A-141B155FB3BF}" type="slidenum">
              <a:rPr lang="fr-CA" altLang="fr-FR" sz="1800">
                <a:solidFill>
                  <a:srgbClr val="898989"/>
                </a:solidFill>
              </a:rPr>
              <a:pPr>
                <a:spcBef>
                  <a:spcPct val="0"/>
                </a:spcBef>
                <a:buFontTx/>
                <a:buNone/>
              </a:pPr>
              <a:t>15</a:t>
            </a:fld>
            <a:endParaRPr lang="fr-CA" altLang="fr-FR" sz="1800">
              <a:solidFill>
                <a:srgbClr val="898989"/>
              </a:solidFill>
            </a:endParaRPr>
          </a:p>
        </p:txBody>
      </p:sp>
      <p:pic>
        <p:nvPicPr>
          <p:cNvPr id="19460" name="Image 5" descr="marie-reine-du-mon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213" y="4760913"/>
            <a:ext cx="3808412"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oneTexte 4"/>
          <p:cNvSpPr txBox="1">
            <a:spLocks noChangeArrowheads="1"/>
          </p:cNvSpPr>
          <p:nvPr/>
        </p:nvSpPr>
        <p:spPr bwMode="auto">
          <a:xfrm>
            <a:off x="430213" y="4270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20483"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47EDDBB-BD0B-4105-AB49-8D04C45D02F4}" type="slidenum">
              <a:rPr lang="fr-CA" altLang="fr-FR" sz="1800">
                <a:solidFill>
                  <a:srgbClr val="898989"/>
                </a:solidFill>
              </a:rPr>
              <a:pPr>
                <a:spcBef>
                  <a:spcPct val="0"/>
                </a:spcBef>
                <a:buFontTx/>
                <a:buNone/>
              </a:pPr>
              <a:t>16</a:t>
            </a:fld>
            <a:endParaRPr lang="fr-CA" altLang="fr-FR" sz="1800">
              <a:solidFill>
                <a:srgbClr val="898989"/>
              </a:solidFill>
            </a:endParaRPr>
          </a:p>
        </p:txBody>
      </p:sp>
      <p:pic>
        <p:nvPicPr>
          <p:cNvPr id="20484" name="Image 5" descr="Mystères-glorieux-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988" y="4643438"/>
            <a:ext cx="298767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ZoneTexte 5"/>
          <p:cNvSpPr txBox="1">
            <a:spLocks noChangeArrowheads="1"/>
          </p:cNvSpPr>
          <p:nvPr/>
        </p:nvSpPr>
        <p:spPr bwMode="auto">
          <a:xfrm>
            <a:off x="430213" y="427038"/>
            <a:ext cx="135413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7200">
                <a:solidFill>
                  <a:srgbClr val="0000FF"/>
                </a:solidFill>
                <a:latin typeface="Arial Rounded MT Bold" pitchFamily="-89" charset="0"/>
              </a:rPr>
              <a:t>La Pentecôte</a:t>
            </a:r>
          </a:p>
        </p:txBody>
      </p:sp>
      <p:sp>
        <p:nvSpPr>
          <p:cNvPr id="20486" name="ZoneTexte 6"/>
          <p:cNvSpPr txBox="1">
            <a:spLocks noChangeArrowheads="1"/>
          </p:cNvSpPr>
          <p:nvPr/>
        </p:nvSpPr>
        <p:spPr bwMode="auto">
          <a:xfrm>
            <a:off x="430213" y="1741488"/>
            <a:ext cx="13250862"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fr-CA" altLang="fr-FR" sz="8000" b="1">
                <a:latin typeface="Arial Narrow" panose="020B0606020202030204" pitchFamily="34" charset="0"/>
              </a:rPr>
              <a:t>Dix jours après l’Ascension, l’Esprit Saint descend, </a:t>
            </a:r>
          </a:p>
          <a:p>
            <a:pPr algn="r" eaLnBrk="1" hangingPunct="1">
              <a:spcBef>
                <a:spcPct val="0"/>
              </a:spcBef>
              <a:buFontTx/>
              <a:buNone/>
            </a:pPr>
            <a:r>
              <a:rPr lang="fr-CA" altLang="fr-FR" sz="8000" b="1">
                <a:latin typeface="Arial Narrow" panose="020B0606020202030204" pitchFamily="34" charset="0"/>
              </a:rPr>
              <a:t>sous forme de langues </a:t>
            </a:r>
          </a:p>
          <a:p>
            <a:pPr algn="r" eaLnBrk="1" hangingPunct="1">
              <a:spcBef>
                <a:spcPct val="0"/>
              </a:spcBef>
              <a:buFontTx/>
              <a:buNone/>
            </a:pPr>
            <a:r>
              <a:rPr lang="fr-CA" altLang="fr-FR" sz="8000" b="1">
                <a:latin typeface="Arial Narrow" panose="020B0606020202030204" pitchFamily="34" charset="0"/>
              </a:rPr>
              <a:t>de feu, sur Marie </a:t>
            </a:r>
          </a:p>
          <a:p>
            <a:pPr algn="r" eaLnBrk="1" hangingPunct="1">
              <a:spcBef>
                <a:spcPct val="0"/>
              </a:spcBef>
              <a:buFontTx/>
              <a:buNone/>
            </a:pPr>
            <a:r>
              <a:rPr lang="fr-CA" altLang="fr-FR" sz="8000" b="1">
                <a:latin typeface="Arial Narrow" panose="020B0606020202030204" pitchFamily="34" charset="0"/>
              </a:rPr>
              <a:t>et les Apôtres.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FFC994E-3B96-4DD1-99FF-263A9864131B}" type="slidenum">
              <a:rPr lang="fr-CA" altLang="fr-FR" sz="1800">
                <a:solidFill>
                  <a:srgbClr val="898989"/>
                </a:solidFill>
              </a:rPr>
              <a:pPr>
                <a:spcBef>
                  <a:spcPct val="0"/>
                </a:spcBef>
                <a:buFontTx/>
                <a:buNone/>
              </a:pPr>
              <a:t>17</a:t>
            </a:fld>
            <a:endParaRPr lang="fr-CA" altLang="fr-FR" sz="1800">
              <a:solidFill>
                <a:srgbClr val="898989"/>
              </a:solidFill>
            </a:endParaRPr>
          </a:p>
        </p:txBody>
      </p:sp>
      <p:sp>
        <p:nvSpPr>
          <p:cNvPr id="21507" name="ZoneTexte 4"/>
          <p:cNvSpPr txBox="1">
            <a:spLocks noChangeArrowheads="1"/>
          </p:cNvSpPr>
          <p:nvPr/>
        </p:nvSpPr>
        <p:spPr bwMode="auto">
          <a:xfrm>
            <a:off x="436563" y="1990725"/>
            <a:ext cx="13527087" cy="5016500"/>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000" b="1">
                <a:latin typeface="Arial Narrow" panose="020B0606020202030204" pitchFamily="34" charset="0"/>
              </a:rPr>
              <a:t>Être docile à l’Esprit Saint; </a:t>
            </a:r>
          </a:p>
          <a:p>
            <a:pPr algn="ctr" eaLnBrk="1" hangingPunct="1">
              <a:spcBef>
                <a:spcPct val="0"/>
              </a:spcBef>
              <a:buFontTx/>
              <a:buNone/>
            </a:pPr>
            <a:r>
              <a:rPr lang="fr-CA" altLang="fr-FR" sz="8000" b="1">
                <a:latin typeface="Arial Narrow" panose="020B0606020202030204" pitchFamily="34" charset="0"/>
              </a:rPr>
              <a:t>à la vertu de la charité; </a:t>
            </a:r>
          </a:p>
          <a:p>
            <a:pPr algn="ctr" eaLnBrk="1" hangingPunct="1">
              <a:spcBef>
                <a:spcPct val="0"/>
              </a:spcBef>
              <a:buFontTx/>
              <a:buNone/>
            </a:pPr>
            <a:r>
              <a:rPr lang="fr-CA" altLang="fr-FR" sz="8000" b="1">
                <a:latin typeface="Arial Narrow" panose="020B0606020202030204" pitchFamily="34" charset="0"/>
              </a:rPr>
              <a:t>à la mission évangélisatrice </a:t>
            </a:r>
          </a:p>
          <a:p>
            <a:pPr algn="ctr" eaLnBrk="1" hangingPunct="1">
              <a:spcBef>
                <a:spcPct val="0"/>
              </a:spcBef>
              <a:buFontTx/>
              <a:buNone/>
            </a:pPr>
            <a:r>
              <a:rPr lang="fr-CA" altLang="fr-FR" sz="8000" b="1">
                <a:latin typeface="Arial Narrow" panose="020B0606020202030204" pitchFamily="34" charset="0"/>
              </a:rPr>
              <a:t>de l’Église.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AA197D9-D31D-4A42-8756-38856307A1B1}" type="slidenum">
              <a:rPr lang="fr-CA" altLang="fr-FR" sz="1800">
                <a:solidFill>
                  <a:srgbClr val="898989"/>
                </a:solidFill>
              </a:rPr>
              <a:pPr>
                <a:spcBef>
                  <a:spcPct val="0"/>
                </a:spcBef>
                <a:buFontTx/>
                <a:buNone/>
              </a:pPr>
              <a:t>18</a:t>
            </a:fld>
            <a:endParaRPr lang="fr-CA" altLang="fr-FR" sz="1800">
              <a:solidFill>
                <a:srgbClr val="898989"/>
              </a:solidFill>
            </a:endParaRPr>
          </a:p>
        </p:txBody>
      </p:sp>
      <p:sp>
        <p:nvSpPr>
          <p:cNvPr id="22531" name="ZoneTexte 4"/>
          <p:cNvSpPr txBox="1">
            <a:spLocks noChangeArrowheads="1"/>
          </p:cNvSpPr>
          <p:nvPr/>
        </p:nvSpPr>
        <p:spPr bwMode="auto">
          <a:xfrm>
            <a:off x="0" y="128588"/>
            <a:ext cx="14401800" cy="871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000" b="1">
                <a:solidFill>
                  <a:srgbClr val="0000FF"/>
                </a:solidFill>
                <a:latin typeface="Arial Rounded MT Bold" pitchFamily="-89" charset="0"/>
              </a:rPr>
              <a:t>La Pentecôte célèbre la venue de l’Esprit Saint auprès des disciples de Jésus réunis.  Tout à coup survint du ciel un bruit comme celui d’un violent coup de vent;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 3" descr="vier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8" y="4800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ZoneTexte 4"/>
          <p:cNvSpPr txBox="1">
            <a:spLocks noChangeArrowheads="1"/>
          </p:cNvSpPr>
          <p:nvPr/>
        </p:nvSpPr>
        <p:spPr bwMode="auto">
          <a:xfrm>
            <a:off x="430213" y="4143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5124"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22BF715-E7F9-4781-81BE-63863A914416}" type="slidenum">
              <a:rPr lang="fr-CA" altLang="fr-FR" sz="1800">
                <a:solidFill>
                  <a:srgbClr val="898989"/>
                </a:solidFill>
              </a:rPr>
              <a:pPr>
                <a:spcBef>
                  <a:spcPct val="0"/>
                </a:spcBef>
                <a:buFontTx/>
                <a:buNone/>
              </a:pPr>
              <a:t>1</a:t>
            </a:fld>
            <a:endParaRPr lang="fr-CA" altLang="fr-FR" sz="1800">
              <a:solidFill>
                <a:srgbClr val="898989"/>
              </a:solidFill>
            </a:endParaRPr>
          </a:p>
        </p:txBody>
      </p:sp>
      <p:sp>
        <p:nvSpPr>
          <p:cNvPr id="5125" name="ZoneTexte 5"/>
          <p:cNvSpPr txBox="1">
            <a:spLocks noChangeArrowheads="1"/>
          </p:cNvSpPr>
          <p:nvPr/>
        </p:nvSpPr>
        <p:spPr bwMode="auto">
          <a:xfrm>
            <a:off x="430213" y="1112838"/>
            <a:ext cx="135413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800" b="1">
                <a:solidFill>
                  <a:srgbClr val="0000FF"/>
                </a:solidFill>
                <a:latin typeface="Arial Rounded MT Bold" pitchFamily="-89" charset="0"/>
              </a:rPr>
              <a:t>Magnificat, magnificat mon cœur exulte d’allégresse.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30B7CB1-337D-4407-AF78-5C960E64D908}" type="slidenum">
              <a:rPr lang="fr-CA" altLang="fr-FR" sz="1800">
                <a:solidFill>
                  <a:srgbClr val="898989"/>
                </a:solidFill>
              </a:rPr>
              <a:pPr>
                <a:spcBef>
                  <a:spcPct val="0"/>
                </a:spcBef>
                <a:buFontTx/>
                <a:buNone/>
              </a:pPr>
              <a:t>19</a:t>
            </a:fld>
            <a:endParaRPr lang="fr-CA" altLang="fr-FR" sz="1800">
              <a:solidFill>
                <a:srgbClr val="898989"/>
              </a:solidFill>
            </a:endParaRPr>
          </a:p>
        </p:txBody>
      </p:sp>
      <p:sp>
        <p:nvSpPr>
          <p:cNvPr id="23555" name="ZoneTexte 4"/>
          <p:cNvSpPr txBox="1">
            <a:spLocks noChangeArrowheads="1"/>
          </p:cNvSpPr>
          <p:nvPr/>
        </p:nvSpPr>
        <p:spPr bwMode="auto">
          <a:xfrm>
            <a:off x="0" y="758825"/>
            <a:ext cx="14401800" cy="748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000" b="1">
                <a:solidFill>
                  <a:srgbClr val="0000FF"/>
                </a:solidFill>
                <a:latin typeface="Arial Rounded MT Bold" pitchFamily="-89" charset="0"/>
              </a:rPr>
              <a:t>… la maison où ils se tenaient en fut toute remplie, alors leur apparurent des langues de feu qui se partageaient et se posaient sur chacun d’eux.</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BC6A6E1-66AD-4448-A983-F57BE8218125}" type="slidenum">
              <a:rPr lang="fr-CA" altLang="fr-FR" sz="1800">
                <a:solidFill>
                  <a:srgbClr val="898989"/>
                </a:solidFill>
              </a:rPr>
              <a:pPr>
                <a:spcBef>
                  <a:spcPct val="0"/>
                </a:spcBef>
                <a:buFontTx/>
                <a:buNone/>
              </a:pPr>
              <a:t>20</a:t>
            </a:fld>
            <a:endParaRPr lang="fr-CA" altLang="fr-FR" sz="1800">
              <a:solidFill>
                <a:srgbClr val="898989"/>
              </a:solidFill>
            </a:endParaRPr>
          </a:p>
        </p:txBody>
      </p:sp>
      <p:sp>
        <p:nvSpPr>
          <p:cNvPr id="24579" name="ZoneTexte 4"/>
          <p:cNvSpPr txBox="1">
            <a:spLocks noChangeArrowheads="1"/>
          </p:cNvSpPr>
          <p:nvPr/>
        </p:nvSpPr>
        <p:spPr bwMode="auto">
          <a:xfrm>
            <a:off x="0" y="973138"/>
            <a:ext cx="14401800" cy="707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000" b="1">
                <a:solidFill>
                  <a:srgbClr val="0000FF"/>
                </a:solidFill>
                <a:latin typeface="Arial Rounded MT Bold" pitchFamily="-89" charset="0"/>
              </a:rPr>
              <a:t>…Ils furent tous remplis d’Esprit Saint et se mirent à parler d’autres langues, comme l’Esprit leur a donné de s’exprimer.</a:t>
            </a:r>
          </a:p>
          <a:p>
            <a:pPr algn="ctr" eaLnBrk="1" hangingPunct="1">
              <a:spcBef>
                <a:spcPct val="0"/>
              </a:spcBef>
              <a:buFontTx/>
              <a:buNone/>
            </a:pPr>
            <a:r>
              <a:rPr lang="fr-CA" altLang="fr-FR" sz="5400" b="1">
                <a:solidFill>
                  <a:srgbClr val="0000FF"/>
                </a:solidFill>
                <a:latin typeface="Arial Rounded MT Bold" pitchFamily="-89" charset="0"/>
              </a:rPr>
              <a:t>Actes 2; 1-4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oneTexte 4"/>
          <p:cNvSpPr txBox="1">
            <a:spLocks noChangeArrowheads="1"/>
          </p:cNvSpPr>
          <p:nvPr/>
        </p:nvSpPr>
        <p:spPr bwMode="auto">
          <a:xfrm>
            <a:off x="430213" y="4270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25603"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5DD3FE0-10E6-4ADE-9A19-F57C5E515DEF}" type="slidenum">
              <a:rPr lang="fr-CA" altLang="fr-FR" sz="1800">
                <a:solidFill>
                  <a:srgbClr val="898989"/>
                </a:solidFill>
              </a:rPr>
              <a:pPr>
                <a:spcBef>
                  <a:spcPct val="0"/>
                </a:spcBef>
                <a:buFontTx/>
                <a:buNone/>
              </a:pPr>
              <a:t>21</a:t>
            </a:fld>
            <a:endParaRPr lang="fr-CA" altLang="fr-FR" sz="1800">
              <a:solidFill>
                <a:srgbClr val="898989"/>
              </a:solidFill>
            </a:endParaRPr>
          </a:p>
        </p:txBody>
      </p:sp>
      <p:pic>
        <p:nvPicPr>
          <p:cNvPr id="25604" name="Image 5" descr="marie-reine-du-mon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213" y="4760913"/>
            <a:ext cx="3808412"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oneTexte 4"/>
          <p:cNvSpPr txBox="1">
            <a:spLocks noChangeArrowheads="1"/>
          </p:cNvSpPr>
          <p:nvPr/>
        </p:nvSpPr>
        <p:spPr bwMode="auto">
          <a:xfrm>
            <a:off x="430213" y="4270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26627"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A3EACD9-6788-42A0-9CFB-29279D077896}" type="slidenum">
              <a:rPr lang="fr-CA" altLang="fr-FR" sz="1800">
                <a:solidFill>
                  <a:srgbClr val="898989"/>
                </a:solidFill>
              </a:rPr>
              <a:pPr>
                <a:spcBef>
                  <a:spcPct val="0"/>
                </a:spcBef>
                <a:buFontTx/>
                <a:buNone/>
              </a:pPr>
              <a:t>22</a:t>
            </a:fld>
            <a:endParaRPr lang="fr-CA" altLang="fr-FR" sz="1800">
              <a:solidFill>
                <a:srgbClr val="898989"/>
              </a:solidFill>
            </a:endParaRPr>
          </a:p>
        </p:txBody>
      </p:sp>
      <p:pic>
        <p:nvPicPr>
          <p:cNvPr id="26628" name="Image 6" descr="Mystères-glorieux-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050" y="4641850"/>
            <a:ext cx="2987675"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ZoneTexte 5"/>
          <p:cNvSpPr txBox="1">
            <a:spLocks noChangeArrowheads="1"/>
          </p:cNvSpPr>
          <p:nvPr/>
        </p:nvSpPr>
        <p:spPr bwMode="auto">
          <a:xfrm>
            <a:off x="430213" y="427038"/>
            <a:ext cx="135413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7200">
                <a:solidFill>
                  <a:srgbClr val="0000FF"/>
                </a:solidFill>
                <a:latin typeface="Arial Rounded MT Bold" pitchFamily="-89" charset="0"/>
              </a:rPr>
              <a:t>L’Assomption</a:t>
            </a:r>
          </a:p>
        </p:txBody>
      </p:sp>
      <p:sp>
        <p:nvSpPr>
          <p:cNvPr id="26630" name="ZoneTexte 6"/>
          <p:cNvSpPr txBox="1">
            <a:spLocks noChangeArrowheads="1"/>
          </p:cNvSpPr>
          <p:nvPr/>
        </p:nvSpPr>
        <p:spPr bwMode="auto">
          <a:xfrm>
            <a:off x="430213" y="1482725"/>
            <a:ext cx="13250862" cy="717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r" eaLnBrk="1" hangingPunct="1">
              <a:lnSpc>
                <a:spcPts val="9000"/>
              </a:lnSpc>
              <a:spcBef>
                <a:spcPct val="0"/>
              </a:spcBef>
              <a:buFontTx/>
              <a:buNone/>
            </a:pPr>
            <a:r>
              <a:rPr lang="fr-CA" altLang="fr-FR" sz="8000" b="1">
                <a:latin typeface="Arial Narrow" panose="020B0606020202030204" pitchFamily="34" charset="0"/>
              </a:rPr>
              <a:t>Les Apôtres découvrent le tombeau de Marie vide.  L’Église réalise que ce corps virginal </a:t>
            </a:r>
          </a:p>
          <a:p>
            <a:pPr algn="r" eaLnBrk="1" hangingPunct="1">
              <a:lnSpc>
                <a:spcPts val="9000"/>
              </a:lnSpc>
              <a:spcBef>
                <a:spcPct val="0"/>
              </a:spcBef>
              <a:buFontTx/>
              <a:buNone/>
            </a:pPr>
            <a:r>
              <a:rPr lang="fr-CA" altLang="fr-FR" sz="8000" b="1">
                <a:latin typeface="Arial Narrow" panose="020B0606020202030204" pitchFamily="34" charset="0"/>
              </a:rPr>
              <a:t>qui a porté le Christ </a:t>
            </a:r>
          </a:p>
          <a:p>
            <a:pPr algn="r" eaLnBrk="1" hangingPunct="1">
              <a:lnSpc>
                <a:spcPts val="9000"/>
              </a:lnSpc>
              <a:spcBef>
                <a:spcPct val="0"/>
              </a:spcBef>
              <a:buFontTx/>
              <a:buNone/>
            </a:pPr>
            <a:r>
              <a:rPr lang="fr-CA" altLang="fr-FR" sz="8000" b="1">
                <a:latin typeface="Arial Narrow" panose="020B0606020202030204" pitchFamily="34" charset="0"/>
              </a:rPr>
              <a:t>ne pouvait connaître la corruption du tombeau.</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F822DC6-EE39-469F-AF05-9F7F79BD7E2A}" type="slidenum">
              <a:rPr lang="fr-CA" altLang="fr-FR" sz="1800">
                <a:solidFill>
                  <a:srgbClr val="898989"/>
                </a:solidFill>
              </a:rPr>
              <a:pPr>
                <a:spcBef>
                  <a:spcPct val="0"/>
                </a:spcBef>
                <a:buFontTx/>
                <a:buNone/>
              </a:pPr>
              <a:t>23</a:t>
            </a:fld>
            <a:endParaRPr lang="fr-CA" altLang="fr-FR" sz="1800">
              <a:solidFill>
                <a:srgbClr val="898989"/>
              </a:solidFill>
            </a:endParaRPr>
          </a:p>
        </p:txBody>
      </p:sp>
      <p:sp>
        <p:nvSpPr>
          <p:cNvPr id="27651" name="ZoneTexte 4"/>
          <p:cNvSpPr txBox="1">
            <a:spLocks noChangeArrowheads="1"/>
          </p:cNvSpPr>
          <p:nvPr/>
        </p:nvSpPr>
        <p:spPr bwMode="auto">
          <a:xfrm>
            <a:off x="414338" y="385763"/>
            <a:ext cx="13527087" cy="2554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000" b="1">
                <a:latin typeface="Arial Narrow" panose="020B0606020202030204" pitchFamily="34" charset="0"/>
              </a:rPr>
              <a:t>Rester fidèle à Jésus et à la grâce de la bonne mort. </a:t>
            </a:r>
          </a:p>
        </p:txBody>
      </p:sp>
      <p:sp>
        <p:nvSpPr>
          <p:cNvPr id="27652" name="ZoneTexte 4"/>
          <p:cNvSpPr txBox="1">
            <a:spLocks noChangeArrowheads="1"/>
          </p:cNvSpPr>
          <p:nvPr/>
        </p:nvSpPr>
        <p:spPr bwMode="auto">
          <a:xfrm>
            <a:off x="0" y="3451225"/>
            <a:ext cx="14401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000" b="1">
                <a:solidFill>
                  <a:srgbClr val="0000FF"/>
                </a:solidFill>
                <a:latin typeface="Arial Rounded MT Bold" pitchFamily="-89" charset="0"/>
              </a:rPr>
              <a:t>Ce mystère ne se trouve pas dans les Écritures Saintes, mais a été transmis par la tradition. </a:t>
            </a:r>
            <a:r>
              <a:rPr lang="fr-CA" altLang="fr-FR" sz="5400" b="1" i="1">
                <a:solidFill>
                  <a:srgbClr val="0000FF"/>
                </a:solidFill>
                <a:latin typeface="Arial Rounded MT Bold" pitchFamily="-89" charset="0"/>
              </a:rPr>
              <a:t>(Concile Vatican II)</a:t>
            </a:r>
            <a:r>
              <a:rPr lang="fr-CA" altLang="fr-FR" sz="8000" b="1">
                <a:solidFill>
                  <a:srgbClr val="0000FF"/>
                </a:solidFill>
                <a:latin typeface="Arial Rounded MT Bold" pitchFamily="-89"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49F0E94-0AAD-4961-9660-EFECB90EF7A4}" type="slidenum">
              <a:rPr lang="fr-CA" altLang="fr-FR" sz="1800">
                <a:solidFill>
                  <a:srgbClr val="898989"/>
                </a:solidFill>
              </a:rPr>
              <a:pPr>
                <a:spcBef>
                  <a:spcPct val="0"/>
                </a:spcBef>
                <a:buFontTx/>
                <a:buNone/>
              </a:pPr>
              <a:t>24</a:t>
            </a:fld>
            <a:endParaRPr lang="fr-CA" altLang="fr-FR" sz="1800">
              <a:solidFill>
                <a:srgbClr val="898989"/>
              </a:solidFill>
            </a:endParaRPr>
          </a:p>
        </p:txBody>
      </p:sp>
      <p:sp>
        <p:nvSpPr>
          <p:cNvPr id="28675" name="Rectangle 4"/>
          <p:cNvSpPr>
            <a:spLocks noChangeArrowheads="1"/>
          </p:cNvSpPr>
          <p:nvPr/>
        </p:nvSpPr>
        <p:spPr bwMode="auto">
          <a:xfrm>
            <a:off x="0" y="1997075"/>
            <a:ext cx="14401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000" b="1">
                <a:solidFill>
                  <a:srgbClr val="0000FF"/>
                </a:solidFill>
                <a:latin typeface="Arial Rounded MT Bold" pitchFamily="-89" charset="0"/>
              </a:rPr>
              <a:t>À la fin de sa vie, </a:t>
            </a:r>
          </a:p>
          <a:p>
            <a:pPr algn="ctr" eaLnBrk="1" hangingPunct="1">
              <a:spcBef>
                <a:spcPct val="0"/>
              </a:spcBef>
              <a:buFontTx/>
              <a:buNone/>
            </a:pPr>
            <a:r>
              <a:rPr lang="fr-CA" altLang="fr-FR" sz="8000" b="1">
                <a:solidFill>
                  <a:srgbClr val="0000FF"/>
                </a:solidFill>
                <a:latin typeface="Arial Rounded MT Bold" pitchFamily="-89" charset="0"/>
              </a:rPr>
              <a:t>ici sur Terre, </a:t>
            </a:r>
          </a:p>
          <a:p>
            <a:pPr algn="ctr" eaLnBrk="1" hangingPunct="1">
              <a:spcBef>
                <a:spcPct val="0"/>
              </a:spcBef>
              <a:buFontTx/>
              <a:buNone/>
            </a:pPr>
            <a:r>
              <a:rPr lang="fr-CA" altLang="fr-FR" sz="8000" b="1">
                <a:solidFill>
                  <a:srgbClr val="0000FF"/>
                </a:solidFill>
                <a:latin typeface="Arial Rounded MT Bold" pitchFamily="-89" charset="0"/>
              </a:rPr>
              <a:t>notre Mère Bénie, </a:t>
            </a:r>
          </a:p>
          <a:p>
            <a:pPr algn="ctr" eaLnBrk="1" hangingPunct="1">
              <a:spcBef>
                <a:spcPct val="0"/>
              </a:spcBef>
              <a:buFontTx/>
              <a:buNone/>
            </a:pPr>
            <a:r>
              <a:rPr lang="fr-CA" altLang="fr-FR" sz="8000" b="1">
                <a:solidFill>
                  <a:srgbClr val="0000FF"/>
                </a:solidFill>
                <a:latin typeface="Arial Rounded MT Bold" pitchFamily="-89" charset="0"/>
              </a:rPr>
              <a:t>est montée au ciel.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oneTexte 4"/>
          <p:cNvSpPr txBox="1">
            <a:spLocks noChangeArrowheads="1"/>
          </p:cNvSpPr>
          <p:nvPr/>
        </p:nvSpPr>
        <p:spPr bwMode="auto">
          <a:xfrm>
            <a:off x="430213" y="4270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29699"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94510B7-C40D-4212-B153-AF61FCCA0889}" type="slidenum">
              <a:rPr lang="fr-CA" altLang="fr-FR" sz="1800">
                <a:solidFill>
                  <a:srgbClr val="898989"/>
                </a:solidFill>
              </a:rPr>
              <a:pPr>
                <a:spcBef>
                  <a:spcPct val="0"/>
                </a:spcBef>
                <a:buFontTx/>
                <a:buNone/>
              </a:pPr>
              <a:t>25</a:t>
            </a:fld>
            <a:endParaRPr lang="fr-CA" altLang="fr-FR" sz="1800">
              <a:solidFill>
                <a:srgbClr val="898989"/>
              </a:solidFill>
            </a:endParaRPr>
          </a:p>
        </p:txBody>
      </p:sp>
      <p:pic>
        <p:nvPicPr>
          <p:cNvPr id="29700" name="Image 5" descr="marie-reine-du-mon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213" y="4760913"/>
            <a:ext cx="3808412"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oneTexte 4"/>
          <p:cNvSpPr txBox="1">
            <a:spLocks noChangeArrowheads="1"/>
          </p:cNvSpPr>
          <p:nvPr/>
        </p:nvSpPr>
        <p:spPr bwMode="auto">
          <a:xfrm>
            <a:off x="430213" y="4270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30723"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25CA577-8E1D-4B32-94B5-3A395E358F6F}" type="slidenum">
              <a:rPr lang="fr-CA" altLang="fr-FR" sz="1800">
                <a:solidFill>
                  <a:srgbClr val="898989"/>
                </a:solidFill>
              </a:rPr>
              <a:pPr>
                <a:spcBef>
                  <a:spcPct val="0"/>
                </a:spcBef>
                <a:buFontTx/>
                <a:buNone/>
              </a:pPr>
              <a:t>26</a:t>
            </a:fld>
            <a:endParaRPr lang="fr-CA" altLang="fr-FR" sz="1800">
              <a:solidFill>
                <a:srgbClr val="898989"/>
              </a:solidFill>
            </a:endParaRPr>
          </a:p>
        </p:txBody>
      </p:sp>
      <p:sp>
        <p:nvSpPr>
          <p:cNvPr id="6" name="ZoneTexte 5">
            <a:extLst>
              <a:ext uri="{FF2B5EF4-FFF2-40B4-BE49-F238E27FC236}">
                <a16:creationId xmlns:a16="http://schemas.microsoft.com/office/drawing/2014/main" xmlns="" id="{C3194648-D8A4-4525-8386-C732E5434B5F}"/>
              </a:ext>
            </a:extLst>
          </p:cNvPr>
          <p:cNvSpPr txBox="1"/>
          <p:nvPr/>
        </p:nvSpPr>
        <p:spPr>
          <a:xfrm>
            <a:off x="430213" y="427038"/>
            <a:ext cx="13541375" cy="985837"/>
          </a:xfrm>
          <a:prstGeom prst="rect">
            <a:avLst/>
          </a:prstGeom>
          <a:noFill/>
        </p:spPr>
        <p:txBody>
          <a:bodyPr>
            <a:spAutoFit/>
          </a:bodyPr>
          <a:lstStyle/>
          <a:p>
            <a:pPr algn="ctr" eaLnBrk="1" hangingPunct="1">
              <a:defRPr/>
            </a:pPr>
            <a:r>
              <a:rPr lang="fr-CA" sz="5800" spc="-150" dirty="0">
                <a:solidFill>
                  <a:srgbClr val="0000FF"/>
                </a:solidFill>
                <a:latin typeface="Arial Rounded MT Bold"/>
                <a:ea typeface="ＭＳ Ｐゴシック" pitchFamily="-89" charset="-128"/>
                <a:cs typeface="Arial Rounded MT Bold"/>
              </a:rPr>
              <a:t>Le Couronnement de Marie dans le ciel</a:t>
            </a:r>
          </a:p>
        </p:txBody>
      </p:sp>
      <p:pic>
        <p:nvPicPr>
          <p:cNvPr id="30725" name="Image 6" descr="Mystères-glorieux-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338" y="4692650"/>
            <a:ext cx="2936875"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ZoneTexte 6"/>
          <p:cNvSpPr txBox="1">
            <a:spLocks noChangeArrowheads="1"/>
          </p:cNvSpPr>
          <p:nvPr/>
        </p:nvSpPr>
        <p:spPr bwMode="auto">
          <a:xfrm>
            <a:off x="430213" y="2270125"/>
            <a:ext cx="1325086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fr-CA" altLang="fr-FR" sz="8000" b="1">
                <a:latin typeface="Arial Narrow" panose="020B0606020202030204" pitchFamily="34" charset="0"/>
              </a:rPr>
              <a:t>Le Couronnement de Marie dans le ciel </a:t>
            </a:r>
            <a:r>
              <a:rPr lang="fr-FR" altLang="fr-FR" sz="8000" b="1">
                <a:latin typeface="Arial Narrow" panose="020B0606020202030204" pitchFamily="34" charset="0"/>
              </a:rPr>
              <a:t>-</a:t>
            </a:r>
            <a:r>
              <a:rPr lang="fr-CA" altLang="fr-FR" sz="8000" b="1">
                <a:latin typeface="Arial Narrow" panose="020B0606020202030204" pitchFamily="34" charset="0"/>
              </a:rPr>
              <a:t> Jésus couronne </a:t>
            </a:r>
          </a:p>
          <a:p>
            <a:pPr algn="r" eaLnBrk="1" hangingPunct="1">
              <a:spcBef>
                <a:spcPct val="0"/>
              </a:spcBef>
              <a:buFontTx/>
              <a:buNone/>
            </a:pPr>
            <a:r>
              <a:rPr lang="fr-CA" altLang="fr-FR" sz="8000" b="1">
                <a:latin typeface="Arial Narrow" panose="020B0606020202030204" pitchFamily="34" charset="0"/>
              </a:rPr>
              <a:t>sa Mère; </a:t>
            </a:r>
          </a:p>
          <a:p>
            <a:pPr algn="r" eaLnBrk="1" hangingPunct="1">
              <a:spcBef>
                <a:spcPct val="0"/>
              </a:spcBef>
              <a:buFontTx/>
              <a:buNone/>
            </a:pPr>
            <a:r>
              <a:rPr lang="fr-CA" altLang="fr-FR" sz="8000" b="1">
                <a:latin typeface="Arial Narrow" panose="020B0606020202030204" pitchFamily="34" charset="0"/>
              </a:rPr>
              <a:t>la Trinité accueille Marie.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A40D351-F326-4083-A8D4-5A413840EE8B}" type="slidenum">
              <a:rPr lang="fr-CA" altLang="fr-FR" sz="1800">
                <a:solidFill>
                  <a:srgbClr val="898989"/>
                </a:solidFill>
              </a:rPr>
              <a:pPr>
                <a:spcBef>
                  <a:spcPct val="0"/>
                </a:spcBef>
                <a:buFontTx/>
                <a:buNone/>
              </a:pPr>
              <a:t>27</a:t>
            </a:fld>
            <a:endParaRPr lang="fr-CA" altLang="fr-FR" sz="1800">
              <a:solidFill>
                <a:srgbClr val="898989"/>
              </a:solidFill>
            </a:endParaRPr>
          </a:p>
        </p:txBody>
      </p:sp>
      <p:sp>
        <p:nvSpPr>
          <p:cNvPr id="31747" name="ZoneTexte 4"/>
          <p:cNvSpPr txBox="1">
            <a:spLocks noChangeArrowheads="1"/>
          </p:cNvSpPr>
          <p:nvPr/>
        </p:nvSpPr>
        <p:spPr bwMode="auto">
          <a:xfrm>
            <a:off x="414338" y="1370013"/>
            <a:ext cx="13527087" cy="6248400"/>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000" b="1">
                <a:latin typeface="Arial Narrow" panose="020B0606020202030204" pitchFamily="34" charset="0"/>
              </a:rPr>
              <a:t>La confiance totale dans la Sainte Vierge, notre mère; </a:t>
            </a:r>
          </a:p>
          <a:p>
            <a:pPr algn="ctr" eaLnBrk="1" hangingPunct="1">
              <a:spcBef>
                <a:spcPct val="0"/>
              </a:spcBef>
              <a:buFontTx/>
              <a:buNone/>
            </a:pPr>
            <a:r>
              <a:rPr lang="fr-CA" altLang="fr-FR" sz="8000" b="1">
                <a:latin typeface="Arial Narrow" panose="020B0606020202030204" pitchFamily="34" charset="0"/>
              </a:rPr>
              <a:t>la prière pour son Plan; </a:t>
            </a:r>
          </a:p>
          <a:p>
            <a:pPr algn="ctr" eaLnBrk="1" hangingPunct="1">
              <a:spcBef>
                <a:spcPct val="0"/>
              </a:spcBef>
              <a:buFontTx/>
              <a:buNone/>
            </a:pPr>
            <a:r>
              <a:rPr lang="fr-CA" altLang="fr-FR" sz="8000" b="1">
                <a:latin typeface="Arial Narrow" panose="020B0606020202030204" pitchFamily="34" charset="0"/>
              </a:rPr>
              <a:t>la dévotion à Marie; </a:t>
            </a:r>
          </a:p>
          <a:p>
            <a:pPr algn="ctr" eaLnBrk="1" hangingPunct="1">
              <a:spcBef>
                <a:spcPct val="0"/>
              </a:spcBef>
              <a:buFontTx/>
              <a:buNone/>
            </a:pPr>
            <a:r>
              <a:rPr lang="fr-CA" altLang="fr-FR" sz="8000" b="1">
                <a:latin typeface="Arial Narrow" panose="020B0606020202030204" pitchFamily="34" charset="0"/>
              </a:rPr>
              <a:t>la communion des Saints.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F6162D1-7785-43E6-8ED2-0B331C899A8A}" type="slidenum">
              <a:rPr lang="fr-CA" altLang="fr-FR" sz="1800">
                <a:solidFill>
                  <a:srgbClr val="898989"/>
                </a:solidFill>
              </a:rPr>
              <a:pPr>
                <a:spcBef>
                  <a:spcPct val="0"/>
                </a:spcBef>
                <a:buFontTx/>
                <a:buNone/>
              </a:pPr>
              <a:t>28</a:t>
            </a:fld>
            <a:endParaRPr lang="fr-CA" altLang="fr-FR" sz="1800">
              <a:solidFill>
                <a:srgbClr val="898989"/>
              </a:solidFill>
            </a:endParaRPr>
          </a:p>
        </p:txBody>
      </p:sp>
      <p:sp>
        <p:nvSpPr>
          <p:cNvPr id="32771" name="Rectangle 4"/>
          <p:cNvSpPr>
            <a:spLocks noChangeArrowheads="1"/>
          </p:cNvSpPr>
          <p:nvPr/>
        </p:nvSpPr>
        <p:spPr bwMode="auto">
          <a:xfrm>
            <a:off x="0" y="0"/>
            <a:ext cx="14401800" cy="913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8700"/>
              </a:lnSpc>
              <a:spcBef>
                <a:spcPct val="0"/>
              </a:spcBef>
              <a:buFontTx/>
              <a:buNone/>
            </a:pPr>
            <a:r>
              <a:rPr lang="fr-CA" altLang="fr-FR" sz="8000" b="1">
                <a:solidFill>
                  <a:srgbClr val="0000FF"/>
                </a:solidFill>
                <a:latin typeface="Arial Rounded MT Bold" pitchFamily="-89" charset="0"/>
              </a:rPr>
              <a:t>Une fois transportée au ciel avec son corps, Marie est couronnée par la Sainte Trinité comme Reine.  Mère du Prince de la Paix et du Roi des Rois, Marie continue de nous protéger, ses enfants de la Terre.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0" y="950913"/>
            <a:ext cx="14401800" cy="7978775"/>
          </a:xfrm>
        </p:spPr>
        <p:txBody>
          <a:bodyPr anchor="t"/>
          <a:lstStyle/>
          <a:p>
            <a:r>
              <a:rPr lang="fr-FR" altLang="fr-FR" sz="6000" b="1" smtClean="0">
                <a:latin typeface="Arial Narrow" panose="020B0606020202030204" pitchFamily="34" charset="0"/>
                <a:ea typeface="ＭＳ Ｐゴシック" panose="020B0600070205080204" pitchFamily="34" charset="-128"/>
              </a:rPr>
              <a:t>1.</a:t>
            </a:r>
            <a:r>
              <a:rPr lang="fr-FR" altLang="fr-FR" sz="8800" b="1" smtClean="0">
                <a:latin typeface="Arial Narrow" panose="020B0606020202030204" pitchFamily="34" charset="0"/>
                <a:ea typeface="ＭＳ Ｐゴシック" panose="020B0600070205080204" pitchFamily="34" charset="-128"/>
              </a:rPr>
              <a:t> Il s'est penché sur son humble servante désormais l'on me dira bienheureuse.</a:t>
            </a:r>
            <a:r>
              <a:rPr lang="fr-CA" altLang="fr-FR" sz="8800" b="1" smtClean="0">
                <a:latin typeface="Arial Narrow" panose="020B0606020202030204" pitchFamily="34" charset="0"/>
                <a:ea typeface="ＭＳ Ｐゴシック" panose="020B0600070205080204" pitchFamily="34" charset="-128"/>
              </a:rPr>
              <a:t/>
            </a:r>
            <a:br>
              <a:rPr lang="fr-CA" altLang="fr-FR" sz="8800" b="1" smtClean="0">
                <a:latin typeface="Arial Narrow" panose="020B0606020202030204" pitchFamily="34" charset="0"/>
                <a:ea typeface="ＭＳ Ｐゴシック" panose="020B0600070205080204" pitchFamily="34" charset="-128"/>
              </a:rPr>
            </a:br>
            <a:r>
              <a:rPr lang="fr-FR" altLang="fr-FR" sz="8800" b="1" smtClean="0">
                <a:latin typeface="Arial Narrow" panose="020B0606020202030204" pitchFamily="34" charset="0"/>
                <a:ea typeface="ＭＳ Ｐゴシック" panose="020B0600070205080204" pitchFamily="34" charset="-128"/>
              </a:rPr>
              <a:t>Le Seigneur fit pour moi des merveilles Saint est son nom.</a:t>
            </a:r>
            <a:endParaRPr lang="fr-CA" altLang="fr-FR" sz="8800" smtClean="0">
              <a:ea typeface="ＭＳ Ｐゴシック" panose="020B0600070205080204" pitchFamily="34" charset="-128"/>
            </a:endParaRPr>
          </a:p>
        </p:txBody>
      </p:sp>
      <p:sp>
        <p:nvSpPr>
          <p:cNvPr id="6147"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423B22F-C77C-4E43-A055-7DD1D385395C}" type="slidenum">
              <a:rPr lang="fr-CA" altLang="fr-FR" sz="1800">
                <a:solidFill>
                  <a:srgbClr val="898989"/>
                </a:solidFill>
              </a:rPr>
              <a:pPr>
                <a:spcBef>
                  <a:spcPct val="0"/>
                </a:spcBef>
                <a:buFontTx/>
                <a:buNone/>
              </a:pPr>
              <a:t>2</a:t>
            </a:fld>
            <a:endParaRPr lang="fr-CA" altLang="fr-FR" sz="180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oneTexte 4"/>
          <p:cNvSpPr txBox="1">
            <a:spLocks noChangeArrowheads="1"/>
          </p:cNvSpPr>
          <p:nvPr/>
        </p:nvSpPr>
        <p:spPr bwMode="auto">
          <a:xfrm>
            <a:off x="430213" y="4270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33795"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66A98E7-A128-45B7-86CA-5AD620C70DBC}" type="slidenum">
              <a:rPr lang="fr-CA" altLang="fr-FR" sz="1800">
                <a:solidFill>
                  <a:srgbClr val="898989"/>
                </a:solidFill>
              </a:rPr>
              <a:pPr>
                <a:spcBef>
                  <a:spcPct val="0"/>
                </a:spcBef>
                <a:buFontTx/>
                <a:buNone/>
              </a:pPr>
              <a:t>29</a:t>
            </a:fld>
            <a:endParaRPr lang="fr-CA" altLang="fr-FR" sz="1800">
              <a:solidFill>
                <a:srgbClr val="898989"/>
              </a:solidFill>
            </a:endParaRPr>
          </a:p>
        </p:txBody>
      </p:sp>
      <p:pic>
        <p:nvPicPr>
          <p:cNvPr id="33796" name="Image 5" descr="marie-reine-du-mon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213" y="4760913"/>
            <a:ext cx="3808412" cy="380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pPr eaLnBrk="1" hangingPunct="1"/>
            <a:endParaRPr lang="fr-FR" altLang="fr-FR" smtClean="0">
              <a:ea typeface="ＭＳ Ｐゴシック" panose="020B0600070205080204" pitchFamily="34" charset="-128"/>
            </a:endParaRPr>
          </a:p>
        </p:txBody>
      </p:sp>
      <p:pic>
        <p:nvPicPr>
          <p:cNvPr id="34819"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401800" cy="899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Image 4" descr="Capture JMPSC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788" y="-107950"/>
            <a:ext cx="7245350" cy="9213850"/>
          </a:xfrm>
          <a:prstGeom prst="rect">
            <a:avLst/>
          </a:prstGeom>
          <a:noFill/>
          <a:ln w="127000" cmpd="tri">
            <a:solidFill>
              <a:srgbClr val="BD4D39"/>
            </a:solidFill>
            <a:round/>
            <a:headEnd/>
            <a:tailEnd/>
          </a:ln>
          <a:extLst>
            <a:ext uri="{909E8E84-426E-40DD-AFC4-6F175D3DCCD1}">
              <a14:hiddenFill xmlns:a14="http://schemas.microsoft.com/office/drawing/2010/main">
                <a:solidFill>
                  <a:srgbClr val="FFFFFF"/>
                </a:solidFill>
              </a14:hiddenFill>
            </a:ext>
          </a:extLst>
        </p:spPr>
      </p:pic>
      <p:sp>
        <p:nvSpPr>
          <p:cNvPr id="34821" name="ZoneTexte 5"/>
          <p:cNvSpPr txBox="1">
            <a:spLocks noChangeArrowheads="1"/>
          </p:cNvSpPr>
          <p:nvPr/>
        </p:nvSpPr>
        <p:spPr bwMode="auto">
          <a:xfrm>
            <a:off x="8442325" y="7735888"/>
            <a:ext cx="59594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fr-FR" sz="4000" b="1"/>
              <a:t>Illustration: </a:t>
            </a:r>
            <a:r>
              <a:rPr lang="fr-FR" altLang="fr-FR" sz="6000" b="1"/>
              <a:t>DARIO FO</a:t>
            </a:r>
          </a:p>
        </p:txBody>
      </p:sp>
      <p:sp>
        <p:nvSpPr>
          <p:cNvPr id="34822" name="Espace réservé du numéro de diapositiv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E3CA7D3-9314-475F-B392-9C077F219D94}" type="slidenum">
              <a:rPr lang="fr-FR" altLang="fr-FR" sz="1800">
                <a:solidFill>
                  <a:srgbClr val="898989"/>
                </a:solidFill>
              </a:rPr>
              <a:pPr>
                <a:spcBef>
                  <a:spcPct val="0"/>
                </a:spcBef>
                <a:buFontTx/>
                <a:buNone/>
              </a:pPr>
              <a:t>30</a:t>
            </a:fld>
            <a:endParaRPr lang="fr-FR" altLang="fr-FR" sz="1800">
              <a:solidFill>
                <a:srgbClr val="898989"/>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9FF8943-062E-4C67-A991-F4DF4BA58895}" type="slidenum">
              <a:rPr lang="fr-FR" altLang="fr-FR" sz="1800">
                <a:solidFill>
                  <a:srgbClr val="898989"/>
                </a:solidFill>
              </a:rPr>
              <a:pPr>
                <a:spcBef>
                  <a:spcPct val="0"/>
                </a:spcBef>
                <a:buFontTx/>
                <a:buNone/>
              </a:pPr>
              <a:t>31</a:t>
            </a:fld>
            <a:endParaRPr lang="fr-FR" altLang="fr-FR" sz="1800">
              <a:solidFill>
                <a:srgbClr val="898989"/>
              </a:solidFill>
            </a:endParaRPr>
          </a:p>
        </p:txBody>
      </p:sp>
      <p:sp>
        <p:nvSpPr>
          <p:cNvPr id="35843" name="ZoneTexte 2"/>
          <p:cNvSpPr txBox="1">
            <a:spLocks noChangeArrowheads="1"/>
          </p:cNvSpPr>
          <p:nvPr/>
        </p:nvSpPr>
        <p:spPr bwMode="auto">
          <a:xfrm>
            <a:off x="0" y="390525"/>
            <a:ext cx="14401800" cy="94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FR" altLang="fr-FR" sz="6000" b="1">
                <a:latin typeface="Arial Narrow" panose="020B0606020202030204" pitchFamily="34" charset="0"/>
              </a:rPr>
              <a:t>1. </a:t>
            </a:r>
            <a:r>
              <a:rPr lang="fr-FR" altLang="fr-FR" sz="8500" b="1">
                <a:latin typeface="Arial Narrow" panose="020B0606020202030204" pitchFamily="34" charset="0"/>
              </a:rPr>
              <a:t>Loué sois-tu, Seigneur,                    pour chaque cr</a:t>
            </a:r>
            <a:r>
              <a:rPr lang="fr-CA" altLang="fr-FR" sz="8500" b="1">
                <a:latin typeface="Arial Narrow" panose="020B0606020202030204" pitchFamily="34" charset="0"/>
              </a:rPr>
              <a:t>éat</a:t>
            </a:r>
            <a:r>
              <a:rPr lang="fr-FR" altLang="fr-FR" sz="8500" b="1">
                <a:latin typeface="Arial Narrow" panose="020B0606020202030204" pitchFamily="34" charset="0"/>
              </a:rPr>
              <a:t>ure et tout d’abord messire </a:t>
            </a:r>
            <a:r>
              <a:rPr lang="fr-FR" altLang="fr-FR" sz="8500" b="1">
                <a:solidFill>
                  <a:srgbClr val="0000FF"/>
                </a:solidFill>
                <a:latin typeface="Arial Narrow" panose="020B0606020202030204" pitchFamily="34" charset="0"/>
              </a:rPr>
              <a:t>mon fr</a:t>
            </a:r>
            <a:r>
              <a:rPr lang="fr-CA" altLang="fr-FR" sz="8500" b="1">
                <a:solidFill>
                  <a:srgbClr val="0000FF"/>
                </a:solidFill>
                <a:latin typeface="Arial Narrow" panose="020B0606020202030204" pitchFamily="34" charset="0"/>
              </a:rPr>
              <a:t>ère</a:t>
            </a:r>
            <a:r>
              <a:rPr lang="fr-FR" altLang="fr-FR" sz="8500" b="1">
                <a:solidFill>
                  <a:srgbClr val="0000FF"/>
                </a:solidFill>
                <a:latin typeface="Arial Narrow" panose="020B0606020202030204" pitchFamily="34" charset="0"/>
              </a:rPr>
              <a:t> le Soleil</a:t>
            </a:r>
            <a:r>
              <a:rPr lang="fr-FR" altLang="fr-FR" sz="8500" b="1">
                <a:latin typeface="Arial Narrow" panose="020B0606020202030204" pitchFamily="34" charset="0"/>
              </a:rPr>
              <a:t>... qui montre ta splendeur                   </a:t>
            </a:r>
          </a:p>
          <a:p>
            <a:pPr algn="ctr" eaLnBrk="1" hangingPunct="1">
              <a:spcBef>
                <a:spcPct val="0"/>
              </a:spcBef>
              <a:buFontTx/>
              <a:buNone/>
            </a:pPr>
            <a:r>
              <a:rPr lang="fr-FR" altLang="fr-FR" sz="8500" b="1">
                <a:latin typeface="Arial Narrow" panose="020B0606020202030204" pitchFamily="34" charset="0"/>
              </a:rPr>
              <a:t>à toute la nature et fait de sa chaleur la joie de nos r</a:t>
            </a:r>
            <a:r>
              <a:rPr lang="fr-CA" altLang="fr-FR" sz="8500" b="1">
                <a:latin typeface="Arial Narrow" panose="020B0606020202030204" pitchFamily="34" charset="0"/>
              </a:rPr>
              <a:t>éve</a:t>
            </a:r>
            <a:r>
              <a:rPr lang="fr-FR" altLang="fr-FR" sz="8500" b="1">
                <a:latin typeface="Arial Narrow" panose="020B0606020202030204" pitchFamily="34" charset="0"/>
              </a:rPr>
              <a:t>ils!</a:t>
            </a:r>
          </a:p>
          <a:p>
            <a:pPr eaLnBrk="1" hangingPunct="1">
              <a:spcBef>
                <a:spcPct val="0"/>
              </a:spcBef>
              <a:buFontTx/>
              <a:buNone/>
            </a:pPr>
            <a:endParaRPr lang="fr-FR" altLang="fr-FR" sz="800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2679457-A62F-4C51-8297-B9348913143E}" type="slidenum">
              <a:rPr lang="fr-FR" altLang="fr-FR" sz="1800">
                <a:solidFill>
                  <a:srgbClr val="898989"/>
                </a:solidFill>
              </a:rPr>
              <a:pPr>
                <a:spcBef>
                  <a:spcPct val="0"/>
                </a:spcBef>
                <a:buFontTx/>
                <a:buNone/>
              </a:pPr>
              <a:t>32</a:t>
            </a:fld>
            <a:endParaRPr lang="fr-FR" altLang="fr-FR" sz="1800">
              <a:solidFill>
                <a:srgbClr val="898989"/>
              </a:solidFill>
            </a:endParaRPr>
          </a:p>
        </p:txBody>
      </p:sp>
      <p:sp>
        <p:nvSpPr>
          <p:cNvPr id="36867" name="ZoneTexte 3"/>
          <p:cNvSpPr txBox="1">
            <a:spLocks noChangeArrowheads="1"/>
          </p:cNvSpPr>
          <p:nvPr/>
        </p:nvSpPr>
        <p:spPr bwMode="auto">
          <a:xfrm>
            <a:off x="0" y="242888"/>
            <a:ext cx="14401800" cy="899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0000"/>
              </a:lnSpc>
              <a:spcBef>
                <a:spcPct val="0"/>
              </a:spcBef>
              <a:buFontTx/>
              <a:buNone/>
            </a:pPr>
            <a:r>
              <a:rPr lang="fr-FR" altLang="fr-FR" sz="8500" b="1" dirty="0">
                <a:latin typeface="Arial Narrow" panose="020B0606020202030204" pitchFamily="34" charset="0"/>
              </a:rPr>
              <a:t>Loué sois-tu, Seigneur,                      </a:t>
            </a:r>
          </a:p>
          <a:p>
            <a:pPr algn="ctr" eaLnBrk="1" hangingPunct="1">
              <a:lnSpc>
                <a:spcPct val="90000"/>
              </a:lnSpc>
              <a:spcBef>
                <a:spcPct val="0"/>
              </a:spcBef>
              <a:buFontTx/>
              <a:buNone/>
            </a:pPr>
            <a:r>
              <a:rPr lang="fr-FR" altLang="fr-FR" sz="8500" b="1" dirty="0">
                <a:latin typeface="Arial Narrow" panose="020B0606020202030204" pitchFamily="34" charset="0"/>
              </a:rPr>
              <a:t>pour </a:t>
            </a:r>
            <a:r>
              <a:rPr lang="fr-FR" altLang="fr-FR" sz="8500" b="1" dirty="0">
                <a:solidFill>
                  <a:srgbClr val="0000FF"/>
                </a:solidFill>
                <a:latin typeface="Arial Narrow" panose="020B0606020202030204" pitchFamily="34" charset="0"/>
              </a:rPr>
              <a:t>notre s</a:t>
            </a:r>
            <a:r>
              <a:rPr lang="fr-CA" altLang="fr-FR" sz="8500" b="1" dirty="0" err="1">
                <a:solidFill>
                  <a:srgbClr val="0000FF"/>
                </a:solidFill>
                <a:latin typeface="Arial Narrow" panose="020B0606020202030204" pitchFamily="34" charset="0"/>
              </a:rPr>
              <a:t>oeur</a:t>
            </a:r>
            <a:r>
              <a:rPr lang="fr-FR" altLang="fr-FR" sz="8500" b="1" dirty="0">
                <a:solidFill>
                  <a:srgbClr val="0000FF"/>
                </a:solidFill>
                <a:latin typeface="Arial Narrow" panose="020B0606020202030204" pitchFamily="34" charset="0"/>
              </a:rPr>
              <a:t> la Lune</a:t>
            </a:r>
            <a:r>
              <a:rPr lang="fr-FR" altLang="fr-FR" sz="8500" b="1" dirty="0">
                <a:latin typeface="Arial Narrow" panose="020B0606020202030204" pitchFamily="34" charset="0"/>
              </a:rPr>
              <a:t>,</a:t>
            </a:r>
          </a:p>
          <a:p>
            <a:pPr algn="ctr" eaLnBrk="1" hangingPunct="1">
              <a:lnSpc>
                <a:spcPct val="90000"/>
              </a:lnSpc>
              <a:spcBef>
                <a:spcPct val="0"/>
              </a:spcBef>
              <a:buFontTx/>
              <a:buNone/>
            </a:pPr>
            <a:r>
              <a:rPr lang="fr-FR" altLang="fr-FR" sz="8500" b="1" dirty="0">
                <a:latin typeface="Arial Narrow" panose="020B0606020202030204" pitchFamily="34" charset="0"/>
              </a:rPr>
              <a:t>si calme et si </a:t>
            </a:r>
            <a:r>
              <a:rPr lang="fr-FR" altLang="fr-FR" sz="8500" b="1" dirty="0" err="1">
                <a:latin typeface="Arial Narrow" panose="020B0606020202030204" pitchFamily="34" charset="0"/>
              </a:rPr>
              <a:t>fid</a:t>
            </a:r>
            <a:r>
              <a:rPr lang="fr-CA" altLang="fr-FR" sz="8500" b="1" dirty="0" err="1">
                <a:latin typeface="Arial Narrow" panose="020B0606020202030204" pitchFamily="34" charset="0"/>
              </a:rPr>
              <a:t>èle</a:t>
            </a:r>
            <a:r>
              <a:rPr lang="fr-FR" altLang="fr-FR" sz="8500" b="1" dirty="0">
                <a:latin typeface="Arial Narrow" panose="020B0606020202030204" pitchFamily="34" charset="0"/>
              </a:rPr>
              <a:t> compagne            de la Nuit… pour </a:t>
            </a:r>
            <a:r>
              <a:rPr lang="fr-FR" altLang="fr-FR" sz="8500" b="1" dirty="0">
                <a:solidFill>
                  <a:srgbClr val="0000FF"/>
                </a:solidFill>
                <a:latin typeface="Arial Narrow" panose="020B0606020202030204" pitchFamily="34" charset="0"/>
              </a:rPr>
              <a:t>nos s</a:t>
            </a:r>
            <a:r>
              <a:rPr lang="fr-CA" altLang="fr-FR" sz="8500" b="1" dirty="0" err="1">
                <a:solidFill>
                  <a:srgbClr val="0000FF"/>
                </a:solidFill>
                <a:latin typeface="Arial Narrow" panose="020B0606020202030204" pitchFamily="34" charset="0"/>
              </a:rPr>
              <a:t>oeur</a:t>
            </a:r>
            <a:r>
              <a:rPr lang="fr-FR" altLang="fr-FR" sz="8500" b="1" dirty="0">
                <a:solidFill>
                  <a:srgbClr val="0000FF"/>
                </a:solidFill>
                <a:latin typeface="Arial Narrow" panose="020B0606020202030204" pitchFamily="34" charset="0"/>
              </a:rPr>
              <a:t>s les </a:t>
            </a:r>
            <a:r>
              <a:rPr lang="fr-CA" altLang="fr-FR" sz="8500" b="1" dirty="0" err="1">
                <a:solidFill>
                  <a:srgbClr val="0000FF"/>
                </a:solidFill>
                <a:latin typeface="Arial Narrow" panose="020B0606020202030204" pitchFamily="34" charset="0"/>
              </a:rPr>
              <a:t>éto</a:t>
            </a:r>
            <a:r>
              <a:rPr lang="fr-FR" altLang="fr-FR" sz="8500" b="1" dirty="0">
                <a:solidFill>
                  <a:srgbClr val="0000FF"/>
                </a:solidFill>
                <a:latin typeface="Arial Narrow" panose="020B0606020202030204" pitchFamily="34" charset="0"/>
              </a:rPr>
              <a:t>iles</a:t>
            </a:r>
            <a:r>
              <a:rPr lang="fr-FR" altLang="fr-FR" sz="8500" b="1" dirty="0">
                <a:latin typeface="Arial Narrow" panose="020B0606020202030204" pitchFamily="34" charset="0"/>
              </a:rPr>
              <a:t> qui sont aussi, </a:t>
            </a:r>
            <a:r>
              <a:rPr lang="fr-FR" altLang="fr-FR" sz="8500" b="1" dirty="0" smtClean="0">
                <a:latin typeface="Arial Narrow" panose="020B0606020202030204" pitchFamily="34" charset="0"/>
              </a:rPr>
              <a:t>chacune, si </a:t>
            </a:r>
            <a:r>
              <a:rPr lang="fr-FR" altLang="fr-FR" sz="8500" b="1" dirty="0">
                <a:latin typeface="Arial Narrow" panose="020B0606020202030204" pitchFamily="34" charset="0"/>
              </a:rPr>
              <a:t>belles et si radieuses </a:t>
            </a:r>
          </a:p>
          <a:p>
            <a:pPr algn="ctr" eaLnBrk="1" hangingPunct="1">
              <a:lnSpc>
                <a:spcPct val="90000"/>
              </a:lnSpc>
              <a:spcBef>
                <a:spcPct val="0"/>
              </a:spcBef>
              <a:buFontTx/>
              <a:buNone/>
            </a:pPr>
            <a:r>
              <a:rPr lang="fr-FR" altLang="fr-FR" sz="8500" b="1" dirty="0">
                <a:latin typeface="Arial Narrow" panose="020B0606020202030204" pitchFamily="34" charset="0"/>
              </a:rPr>
              <a:t>en ton Ciel infini! </a:t>
            </a:r>
          </a:p>
          <a:p>
            <a:pPr eaLnBrk="1" hangingPunct="1">
              <a:spcBef>
                <a:spcPct val="0"/>
              </a:spcBef>
              <a:buFontTx/>
              <a:buNone/>
            </a:pPr>
            <a:endParaRPr lang="fr-FR" altLang="fr-FR" sz="2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810C4E8-70B4-440C-ABAE-22BAA3D04274}" type="slidenum">
              <a:rPr lang="fr-FR" altLang="fr-FR" sz="1800">
                <a:solidFill>
                  <a:srgbClr val="898989"/>
                </a:solidFill>
              </a:rPr>
              <a:pPr>
                <a:spcBef>
                  <a:spcPct val="0"/>
                </a:spcBef>
                <a:buFontTx/>
                <a:buNone/>
              </a:pPr>
              <a:t>33</a:t>
            </a:fld>
            <a:endParaRPr lang="fr-FR" altLang="fr-FR" sz="1800">
              <a:solidFill>
                <a:srgbClr val="898989"/>
              </a:solidFill>
            </a:endParaRPr>
          </a:p>
        </p:txBody>
      </p:sp>
      <p:sp>
        <p:nvSpPr>
          <p:cNvPr id="37892" name="ZoneTexte 5"/>
          <p:cNvSpPr txBox="1">
            <a:spLocks noChangeArrowheads="1"/>
          </p:cNvSpPr>
          <p:nvPr/>
        </p:nvSpPr>
        <p:spPr bwMode="auto">
          <a:xfrm>
            <a:off x="0" y="-53975"/>
            <a:ext cx="14401800" cy="937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ts val="9863"/>
              </a:lnSpc>
              <a:spcBef>
                <a:spcPct val="0"/>
              </a:spcBef>
              <a:buFontTx/>
              <a:buNone/>
            </a:pPr>
            <a:r>
              <a:rPr lang="fr-FR" altLang="fr-FR" sz="6000" b="1" dirty="0" smtClean="0">
                <a:latin typeface="Arial Narrow" panose="020B0606020202030204" pitchFamily="34" charset="0"/>
              </a:rPr>
              <a:t>2</a:t>
            </a:r>
            <a:r>
              <a:rPr lang="fr-FR" altLang="fr-FR" sz="6000" b="1" dirty="0">
                <a:latin typeface="Arial Narrow" panose="020B0606020202030204" pitchFamily="34" charset="0"/>
              </a:rPr>
              <a:t>. </a:t>
            </a:r>
            <a:r>
              <a:rPr lang="fr-FR" altLang="fr-FR" sz="8500" b="1" dirty="0">
                <a:latin typeface="Arial Narrow" panose="020B0606020202030204" pitchFamily="34" charset="0"/>
              </a:rPr>
              <a:t>Loué </a:t>
            </a:r>
            <a:r>
              <a:rPr lang="fr-FR" altLang="fr-FR" sz="8500" b="1" dirty="0" smtClean="0">
                <a:latin typeface="Arial Narrow" panose="020B0606020202030204" pitchFamily="34" charset="0"/>
              </a:rPr>
              <a:t>sois-tu</a:t>
            </a:r>
            <a:r>
              <a:rPr lang="fr-FR" altLang="fr-FR" sz="8500" b="1" dirty="0">
                <a:latin typeface="Arial Narrow" panose="020B0606020202030204" pitchFamily="34" charset="0"/>
              </a:rPr>
              <a:t>, Seigneur, pour </a:t>
            </a:r>
            <a:r>
              <a:rPr lang="fr-FR" altLang="fr-FR" sz="8500" b="1" dirty="0">
                <a:solidFill>
                  <a:srgbClr val="0000FF"/>
                </a:solidFill>
                <a:latin typeface="Arial Narrow" panose="020B0606020202030204" pitchFamily="34" charset="0"/>
              </a:rPr>
              <a:t>l’Air et les Nuages</a:t>
            </a:r>
            <a:r>
              <a:rPr lang="fr-FR" altLang="fr-FR" sz="8500" b="1" dirty="0">
                <a:latin typeface="Arial Narrow" panose="020B0606020202030204" pitchFamily="34" charset="0"/>
              </a:rPr>
              <a:t>,</a:t>
            </a:r>
            <a:r>
              <a:rPr lang="fr-CA" altLang="fr-FR" sz="8500" b="1" dirty="0">
                <a:latin typeface="Arial Narrow" panose="020B0606020202030204" pitchFamily="34" charset="0"/>
              </a:rPr>
              <a:t> </a:t>
            </a:r>
            <a:r>
              <a:rPr lang="fr-FR" altLang="fr-FR" sz="8500" b="1" dirty="0">
                <a:latin typeface="Arial Narrow" panose="020B0606020202030204" pitchFamily="34" charset="0"/>
              </a:rPr>
              <a:t>pour </a:t>
            </a:r>
            <a:r>
              <a:rPr lang="fr-FR" altLang="fr-FR" sz="8500" b="1" dirty="0">
                <a:solidFill>
                  <a:srgbClr val="0000FF"/>
                </a:solidFill>
                <a:latin typeface="Arial Narrow" panose="020B0606020202030204" pitchFamily="34" charset="0"/>
              </a:rPr>
              <a:t>l’Azur</a:t>
            </a:r>
            <a:r>
              <a:rPr lang="fr-FR" altLang="fr-FR" sz="8500" b="1" dirty="0">
                <a:latin typeface="Arial Narrow" panose="020B0606020202030204" pitchFamily="34" charset="0"/>
              </a:rPr>
              <a:t> si paisible et </a:t>
            </a:r>
            <a:r>
              <a:rPr lang="fr-FR" altLang="fr-FR" sz="8500" b="1" dirty="0">
                <a:solidFill>
                  <a:srgbClr val="0000FF"/>
                </a:solidFill>
                <a:latin typeface="Arial Narrow" panose="020B0606020202030204" pitchFamily="34" charset="0"/>
              </a:rPr>
              <a:t>mon frère le Vent</a:t>
            </a:r>
            <a:r>
              <a:rPr lang="fr-FR" altLang="fr-FR" sz="8500" b="1" dirty="0">
                <a:latin typeface="Arial Narrow" panose="020B0606020202030204" pitchFamily="34" charset="0"/>
              </a:rPr>
              <a:t>:</a:t>
            </a:r>
            <a:endParaRPr lang="fr-CA" altLang="fr-FR" sz="8500" b="1" dirty="0">
              <a:latin typeface="Arial Narrow" panose="020B0606020202030204" pitchFamily="34" charset="0"/>
            </a:endParaRPr>
          </a:p>
          <a:p>
            <a:pPr algn="ctr" eaLnBrk="1" hangingPunct="1">
              <a:lnSpc>
                <a:spcPts val="9863"/>
              </a:lnSpc>
              <a:spcBef>
                <a:spcPct val="0"/>
              </a:spcBef>
              <a:buFontTx/>
              <a:buNone/>
            </a:pPr>
            <a:r>
              <a:rPr lang="fr-FR" altLang="fr-FR" sz="8500" b="1" dirty="0">
                <a:latin typeface="Arial Narrow" panose="020B0606020202030204" pitchFamily="34" charset="0"/>
              </a:rPr>
              <a:t>C’est par eux que la vie se maintient d’âge en âge</a:t>
            </a:r>
            <a:endParaRPr lang="fr-CA" altLang="fr-FR" sz="8500" b="1" dirty="0">
              <a:latin typeface="Arial Narrow" panose="020B0606020202030204" pitchFamily="34" charset="0"/>
            </a:endParaRPr>
          </a:p>
          <a:p>
            <a:pPr algn="ctr" eaLnBrk="1" hangingPunct="1">
              <a:lnSpc>
                <a:spcPts val="9863"/>
              </a:lnSpc>
              <a:spcBef>
                <a:spcPct val="0"/>
              </a:spcBef>
              <a:buFontTx/>
              <a:buNone/>
            </a:pPr>
            <a:r>
              <a:rPr lang="fr-FR" altLang="fr-FR" sz="8500" b="1" dirty="0">
                <a:latin typeface="Arial Narrow" panose="020B0606020202030204" pitchFamily="34" charset="0"/>
              </a:rPr>
              <a:t>Et refait ses semailles aux rouages du temps!</a:t>
            </a:r>
            <a:r>
              <a:rPr lang="fr-FR" altLang="fr-FR" sz="2600" dirty="0"/>
              <a:t> </a:t>
            </a:r>
            <a:endParaRPr lang="fr-CA" altLang="fr-FR" sz="2600" b="1" dirty="0"/>
          </a:p>
          <a:p>
            <a:pPr eaLnBrk="1" hangingPunct="1">
              <a:spcBef>
                <a:spcPct val="0"/>
              </a:spcBef>
              <a:buFontTx/>
              <a:buNone/>
            </a:pPr>
            <a:endParaRPr lang="fr-FR" altLang="fr-FR" sz="2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numéro de diapositive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F28F201-0C4E-4915-8013-F02F2276287D}" type="slidenum">
              <a:rPr lang="fr-FR" altLang="fr-FR" sz="1800">
                <a:solidFill>
                  <a:srgbClr val="898989"/>
                </a:solidFill>
              </a:rPr>
              <a:pPr>
                <a:spcBef>
                  <a:spcPct val="0"/>
                </a:spcBef>
                <a:buFontTx/>
                <a:buNone/>
              </a:pPr>
              <a:t>34</a:t>
            </a:fld>
            <a:endParaRPr lang="fr-FR" altLang="fr-FR" sz="1800">
              <a:solidFill>
                <a:srgbClr val="898989"/>
              </a:solidFill>
            </a:endParaRPr>
          </a:p>
        </p:txBody>
      </p:sp>
      <p:sp>
        <p:nvSpPr>
          <p:cNvPr id="39939" name="ZoneTexte 2"/>
          <p:cNvSpPr txBox="1">
            <a:spLocks noChangeArrowheads="1"/>
          </p:cNvSpPr>
          <p:nvPr/>
        </p:nvSpPr>
        <p:spPr bwMode="auto">
          <a:xfrm>
            <a:off x="0" y="325438"/>
            <a:ext cx="14401800" cy="975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lnSpc>
                <a:spcPct val="90000"/>
              </a:lnSpc>
              <a:spcBef>
                <a:spcPct val="0"/>
              </a:spcBef>
              <a:buFontTx/>
              <a:buNone/>
            </a:pPr>
            <a:r>
              <a:rPr lang="fr-FR" altLang="fr-FR" sz="8500" b="1" dirty="0">
                <a:latin typeface="Arial Narrow" panose="020B0606020202030204" pitchFamily="34" charset="0"/>
              </a:rPr>
              <a:t>Pour</a:t>
            </a:r>
            <a:r>
              <a:rPr lang="fr-FR" altLang="fr-FR" sz="8500" b="1" dirty="0">
                <a:solidFill>
                  <a:srgbClr val="0000FF"/>
                </a:solidFill>
                <a:latin typeface="Arial Narrow" panose="020B0606020202030204" pitchFamily="34" charset="0"/>
              </a:rPr>
              <a:t> mon </a:t>
            </a:r>
            <a:r>
              <a:rPr lang="fr-FR" altLang="fr-FR" sz="8500" b="1" dirty="0" err="1">
                <a:solidFill>
                  <a:srgbClr val="0000FF"/>
                </a:solidFill>
                <a:latin typeface="Arial Narrow" panose="020B0606020202030204" pitchFamily="34" charset="0"/>
              </a:rPr>
              <a:t>fr</a:t>
            </a:r>
            <a:r>
              <a:rPr lang="fr-CA" altLang="fr-FR" sz="8500" b="1" dirty="0">
                <a:solidFill>
                  <a:srgbClr val="0000FF"/>
                </a:solidFill>
                <a:latin typeface="Arial Narrow" panose="020B0606020202030204" pitchFamily="34" charset="0"/>
              </a:rPr>
              <a:t>ère</a:t>
            </a:r>
            <a:r>
              <a:rPr lang="fr-FR" altLang="fr-FR" sz="8500" b="1" dirty="0">
                <a:solidFill>
                  <a:srgbClr val="0000FF"/>
                </a:solidFill>
                <a:latin typeface="Arial Narrow" panose="020B0606020202030204" pitchFamily="34" charset="0"/>
              </a:rPr>
              <a:t> le Feu</a:t>
            </a:r>
            <a:r>
              <a:rPr lang="fr-FR" altLang="fr-FR" sz="8500" b="1" dirty="0">
                <a:latin typeface="Arial Narrow" panose="020B0606020202030204" pitchFamily="34" charset="0"/>
              </a:rPr>
              <a:t>, si fort,                         si indomptable, si beau et si joyeux quand il d</a:t>
            </a:r>
            <a:r>
              <a:rPr lang="fr-CA" altLang="fr-FR" sz="8500" b="1" dirty="0" err="1">
                <a:latin typeface="Arial Narrow" panose="020B0606020202030204" pitchFamily="34" charset="0"/>
              </a:rPr>
              <a:t>éjo</a:t>
            </a:r>
            <a:r>
              <a:rPr lang="fr-FR" altLang="fr-FR" sz="8500" b="1" dirty="0" err="1">
                <a:latin typeface="Arial Narrow" panose="020B0606020202030204" pitchFamily="34" charset="0"/>
              </a:rPr>
              <a:t>ue</a:t>
            </a:r>
            <a:r>
              <a:rPr lang="fr-FR" altLang="fr-FR" sz="8500" b="1" dirty="0">
                <a:latin typeface="Arial Narrow" panose="020B0606020202030204" pitchFamily="34" charset="0"/>
              </a:rPr>
              <a:t> le </a:t>
            </a:r>
            <a:r>
              <a:rPr lang="fr-FR" altLang="fr-FR" sz="8500" b="1" dirty="0" smtClean="0">
                <a:latin typeface="Arial Narrow" panose="020B0606020202030204" pitchFamily="34" charset="0"/>
              </a:rPr>
              <a:t>froid… et </a:t>
            </a:r>
            <a:r>
              <a:rPr lang="fr-FR" altLang="fr-FR" sz="8500" b="1" dirty="0">
                <a:latin typeface="Arial Narrow" panose="020B0606020202030204" pitchFamily="34" charset="0"/>
              </a:rPr>
              <a:t>pour </a:t>
            </a:r>
            <a:r>
              <a:rPr lang="fr-FR" altLang="fr-FR" sz="8500" b="1" dirty="0">
                <a:solidFill>
                  <a:srgbClr val="0000FF"/>
                </a:solidFill>
                <a:latin typeface="Arial Narrow" panose="020B0606020202030204" pitchFamily="34" charset="0"/>
              </a:rPr>
              <a:t>cette Eau </a:t>
            </a:r>
            <a:r>
              <a:rPr lang="fr-FR" altLang="fr-FR" sz="8500" b="1" dirty="0">
                <a:latin typeface="Arial Narrow" panose="020B0606020202030204" pitchFamily="34" charset="0"/>
              </a:rPr>
              <a:t>si pure, si </a:t>
            </a:r>
            <a:r>
              <a:rPr lang="fr-FR" altLang="fr-FR" sz="8500" b="1" dirty="0" err="1">
                <a:latin typeface="Arial Narrow" panose="020B0606020202030204" pitchFamily="34" charset="0"/>
              </a:rPr>
              <a:t>pr</a:t>
            </a:r>
            <a:r>
              <a:rPr lang="fr-CA" altLang="fr-FR" sz="8500" b="1" dirty="0" err="1">
                <a:latin typeface="Arial Narrow" panose="020B0606020202030204" pitchFamily="34" charset="0"/>
              </a:rPr>
              <a:t>éci</a:t>
            </a:r>
            <a:r>
              <a:rPr lang="fr-FR" altLang="fr-FR" sz="8500" b="1" dirty="0" err="1">
                <a:latin typeface="Arial Narrow" panose="020B0606020202030204" pitchFamily="34" charset="0"/>
              </a:rPr>
              <a:t>euse</a:t>
            </a:r>
            <a:r>
              <a:rPr lang="fr-FR" altLang="fr-FR" sz="8500" b="1" dirty="0">
                <a:latin typeface="Arial Narrow" panose="020B0606020202030204" pitchFamily="34" charset="0"/>
              </a:rPr>
              <a:t> et si </a:t>
            </a:r>
            <a:r>
              <a:rPr lang="fr-FR" altLang="fr-FR" sz="8500" b="1" dirty="0" smtClean="0">
                <a:latin typeface="Arial Narrow" panose="020B0606020202030204" pitchFamily="34" charset="0"/>
              </a:rPr>
              <a:t>humble, si </a:t>
            </a:r>
            <a:r>
              <a:rPr lang="fr-FR" altLang="fr-FR" sz="8500" b="1" dirty="0">
                <a:latin typeface="Arial Narrow" panose="020B0606020202030204" pitchFamily="34" charset="0"/>
              </a:rPr>
              <a:t>limpide et utile</a:t>
            </a:r>
            <a:r>
              <a:rPr lang="fr-CA" altLang="fr-FR" sz="8500" b="1" dirty="0">
                <a:latin typeface="Arial Narrow" panose="020B0606020202030204" pitchFamily="34" charset="0"/>
              </a:rPr>
              <a:t>… </a:t>
            </a:r>
          </a:p>
          <a:p>
            <a:pPr algn="ctr" eaLnBrk="1" hangingPunct="1">
              <a:lnSpc>
                <a:spcPct val="90000"/>
              </a:lnSpc>
              <a:spcBef>
                <a:spcPct val="0"/>
              </a:spcBef>
              <a:buFontTx/>
              <a:buNone/>
            </a:pPr>
            <a:r>
              <a:rPr lang="fr-CA" altLang="fr-FR" sz="8500" b="1" dirty="0" err="1">
                <a:latin typeface="Arial Narrow" panose="020B0606020202030204" pitchFamily="34" charset="0"/>
              </a:rPr>
              <a:t>fr</a:t>
            </a:r>
            <a:r>
              <a:rPr lang="fr-FR" altLang="fr-FR" sz="8500" b="1" dirty="0">
                <a:latin typeface="Arial Narrow" panose="020B0606020202030204" pitchFamily="34" charset="0"/>
              </a:rPr>
              <a:t>agile aussi parfois!</a:t>
            </a:r>
            <a:r>
              <a:rPr lang="fr-FR" altLang="fr-FR" sz="8800" b="1" dirty="0">
                <a:latin typeface="Arial Narrow" panose="020B0606020202030204" pitchFamily="34" charset="0"/>
              </a:rPr>
              <a:t> </a:t>
            </a:r>
            <a:endParaRPr lang="fr-FR" altLang="fr-FR" sz="8800" b="1" i="1" dirty="0">
              <a:latin typeface="Arial Narrow" panose="020B0606020202030204" pitchFamily="34" charset="0"/>
            </a:endParaRPr>
          </a:p>
          <a:p>
            <a:pPr eaLnBrk="1" hangingPunct="1">
              <a:spcBef>
                <a:spcPct val="0"/>
              </a:spcBef>
              <a:buFontTx/>
              <a:buNone/>
            </a:pPr>
            <a:endParaRPr lang="fr-FR" altLang="fr-FR" sz="8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C62CEFD-61B8-4748-A1C0-E64B47EC6D6A}" type="slidenum">
              <a:rPr lang="fr-FR" altLang="fr-FR" sz="1800">
                <a:solidFill>
                  <a:srgbClr val="898989"/>
                </a:solidFill>
              </a:rPr>
              <a:pPr>
                <a:spcBef>
                  <a:spcPct val="0"/>
                </a:spcBef>
                <a:buFontTx/>
                <a:buNone/>
              </a:pPr>
              <a:t>35</a:t>
            </a:fld>
            <a:endParaRPr lang="fr-FR" altLang="fr-FR" sz="1800">
              <a:solidFill>
                <a:srgbClr val="898989"/>
              </a:solidFill>
            </a:endParaRPr>
          </a:p>
        </p:txBody>
      </p:sp>
      <p:sp>
        <p:nvSpPr>
          <p:cNvPr id="124930" name="Rectangle 2">
            <a:extLst>
              <a:ext uri="{FF2B5EF4-FFF2-40B4-BE49-F238E27FC236}">
                <a16:creationId xmlns:a16="http://schemas.microsoft.com/office/drawing/2014/main" xmlns="" id="{5C9AD39C-60D2-44F7-B99D-3AFB9C5DCE23}"/>
              </a:ext>
            </a:extLst>
          </p:cNvPr>
          <p:cNvSpPr>
            <a:spLocks noGrp="1" noChangeArrowheads="1"/>
          </p:cNvSpPr>
          <p:nvPr>
            <p:ph type="body" idx="1"/>
          </p:nvPr>
        </p:nvSpPr>
        <p:spPr>
          <a:xfrm>
            <a:off x="0" y="0"/>
            <a:ext cx="14401800" cy="10164763"/>
          </a:xfrm>
          <a:effectLst>
            <a:outerShdw blurRad="38100" dist="12673" dir="2700000" algn="ctr" rotWithShape="0">
              <a:srgbClr val="5D79A9">
                <a:alpha val="74997"/>
              </a:srgbClr>
            </a:outerShdw>
          </a:effectLst>
        </p:spPr>
        <p:txBody>
          <a:bodyPr>
            <a:spAutoFit/>
          </a:bodyPr>
          <a:lstStyle/>
          <a:p>
            <a:pPr marL="0" indent="0" algn="ctr" eaLnBrk="1" hangingPunct="1">
              <a:lnSpc>
                <a:spcPts val="9763"/>
              </a:lnSpc>
              <a:spcBef>
                <a:spcPct val="0"/>
              </a:spcBef>
              <a:buFontTx/>
              <a:buNone/>
              <a:defRPr/>
            </a:pPr>
            <a:r>
              <a:rPr lang="fr-FR" altLang="fr-FR" sz="6000" b="1">
                <a:latin typeface="Arial Narrow" panose="020B0606020202030204" pitchFamily="34" charset="0"/>
                <a:ea typeface="ＭＳ Ｐゴシック" panose="020B0600070205080204" pitchFamily="34" charset="-128"/>
              </a:rPr>
              <a:t>3. </a:t>
            </a:r>
            <a:r>
              <a:rPr lang="fr-FR" altLang="fr-FR" sz="8500" b="1">
                <a:latin typeface="Arial Narrow" panose="020B0606020202030204" pitchFamily="34" charset="0"/>
                <a:ea typeface="ＭＳ Ｐゴシック" panose="020B0600070205080204" pitchFamily="34" charset="-128"/>
              </a:rPr>
              <a:t>Loué sois-tu, Seigneur, pour </a:t>
            </a:r>
            <a:r>
              <a:rPr lang="fr-FR" altLang="fr-FR" sz="8500" b="1">
                <a:solidFill>
                  <a:srgbClr val="0000FF"/>
                </a:solidFill>
                <a:latin typeface="Arial Narrow" panose="020B0606020202030204" pitchFamily="34" charset="0"/>
                <a:ea typeface="ＭＳ Ｐゴシック" panose="020B0600070205080204" pitchFamily="34" charset="-128"/>
              </a:rPr>
              <a:t>notre amie la Terre </a:t>
            </a:r>
            <a:r>
              <a:rPr lang="fr-FR" altLang="fr-FR" sz="8500" b="1">
                <a:latin typeface="Arial Narrow" panose="020B0606020202030204" pitchFamily="34" charset="0"/>
                <a:ea typeface="ＭＳ Ｐゴシック" panose="020B0600070205080204" pitchFamily="34" charset="-128"/>
              </a:rPr>
              <a:t>qui multiplie ses fleurs et donne tant de fruits… La </a:t>
            </a:r>
            <a:r>
              <a:rPr lang="fr-FR" altLang="fr-FR" sz="8500" b="1">
                <a:solidFill>
                  <a:srgbClr val="0000FF"/>
                </a:solidFill>
                <a:latin typeface="Arial Narrow" panose="020B0606020202030204" pitchFamily="34" charset="0"/>
                <a:ea typeface="ＭＳ Ｐゴシック" panose="020B0600070205080204" pitchFamily="34" charset="-128"/>
              </a:rPr>
              <a:t>terre est notre s</a:t>
            </a:r>
            <a:r>
              <a:rPr lang="fr-CA" altLang="fr-FR" sz="8500" b="1">
                <a:solidFill>
                  <a:srgbClr val="0000FF"/>
                </a:solidFill>
                <a:latin typeface="Arial Narrow" panose="020B0606020202030204" pitchFamily="34" charset="0"/>
                <a:ea typeface="ＭＳ Ｐゴシック" panose="020B0600070205080204" pitchFamily="34" charset="-128"/>
              </a:rPr>
              <a:t>oeur</a:t>
            </a:r>
            <a:r>
              <a:rPr lang="fr-FR" altLang="fr-FR" sz="8500" b="1">
                <a:latin typeface="Arial Narrow" panose="020B0606020202030204" pitchFamily="34" charset="0"/>
                <a:ea typeface="ＭＳ Ｐゴシック" panose="020B0600070205080204" pitchFamily="34" charset="-128"/>
              </a:rPr>
              <a:t>, mais surtout</a:t>
            </a:r>
            <a:r>
              <a:rPr lang="fr-CA" altLang="fr-FR" sz="8500" b="1">
                <a:latin typeface="Arial Narrow" panose="020B0606020202030204" pitchFamily="34" charset="0"/>
                <a:ea typeface="ＭＳ Ｐゴシック" panose="020B0600070205080204" pitchFamily="34" charset="-128"/>
              </a:rPr>
              <a:t>… no</a:t>
            </a:r>
            <a:r>
              <a:rPr lang="fr-FR" altLang="fr-FR" sz="8500" b="1">
                <a:latin typeface="Arial Narrow" panose="020B0606020202030204" pitchFamily="34" charset="0"/>
                <a:ea typeface="ＭＳ Ｐゴシック" panose="020B0600070205080204" pitchFamily="34" charset="-128"/>
              </a:rPr>
              <a:t>tre M</a:t>
            </a:r>
            <a:r>
              <a:rPr lang="fr-CA" altLang="fr-FR" sz="8500" b="1">
                <a:latin typeface="Arial Narrow" panose="020B0606020202030204" pitchFamily="34" charset="0"/>
                <a:ea typeface="ＭＳ Ｐゴシック" panose="020B0600070205080204" pitchFamily="34" charset="-128"/>
              </a:rPr>
              <a:t>ère</a:t>
            </a:r>
            <a:r>
              <a:rPr lang="fr-FR" altLang="fr-FR" sz="8500" b="1">
                <a:latin typeface="Arial Narrow" panose="020B0606020202030204" pitchFamily="34" charset="0"/>
                <a:ea typeface="ＭＳ Ｐゴシック" panose="020B0600070205080204" pitchFamily="34" charset="-128"/>
              </a:rPr>
              <a:t>, qui nous porte sans cesse, nous aime, nous nourrit.</a:t>
            </a:r>
          </a:p>
          <a:p>
            <a:pPr marL="0" indent="0" eaLnBrk="1" hangingPunct="1">
              <a:spcBef>
                <a:spcPct val="0"/>
              </a:spcBef>
              <a:defRPr/>
            </a:pPr>
            <a:endParaRPr lang="fr-FR" altLang="fr-FR" sz="7200" b="1">
              <a:latin typeface="Arial Narrow" panose="020B060602020203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97C3573-2D92-4945-9857-C567E02FF860}" type="slidenum">
              <a:rPr lang="fr-FR" altLang="fr-FR" sz="1800">
                <a:solidFill>
                  <a:srgbClr val="898989"/>
                </a:solidFill>
              </a:rPr>
              <a:pPr>
                <a:spcBef>
                  <a:spcPct val="0"/>
                </a:spcBef>
                <a:buFontTx/>
                <a:buNone/>
              </a:pPr>
              <a:t>36</a:t>
            </a:fld>
            <a:endParaRPr lang="fr-FR" altLang="fr-FR" sz="1800">
              <a:solidFill>
                <a:srgbClr val="898989"/>
              </a:solidFill>
            </a:endParaRPr>
          </a:p>
        </p:txBody>
      </p:sp>
      <p:sp>
        <p:nvSpPr>
          <p:cNvPr id="126978" name="Rectangle 2">
            <a:extLst>
              <a:ext uri="{FF2B5EF4-FFF2-40B4-BE49-F238E27FC236}">
                <a16:creationId xmlns:a16="http://schemas.microsoft.com/office/drawing/2014/main" xmlns="" id="{C042036F-BE07-4ED3-B5E0-761F3E38B49C}"/>
              </a:ext>
            </a:extLst>
          </p:cNvPr>
          <p:cNvSpPr>
            <a:spLocks noGrp="1" noChangeArrowheads="1"/>
          </p:cNvSpPr>
          <p:nvPr>
            <p:ph type="body" idx="1"/>
          </p:nvPr>
        </p:nvSpPr>
        <p:spPr>
          <a:xfrm>
            <a:off x="0" y="-112713"/>
            <a:ext cx="14401800" cy="8982076"/>
          </a:xfrm>
          <a:effectLst>
            <a:outerShdw blurRad="38100" dist="12673" dir="2700000" algn="ctr" rotWithShape="0">
              <a:srgbClr val="5D79A9">
                <a:alpha val="74997"/>
              </a:srgbClr>
            </a:outerShdw>
          </a:effectLst>
        </p:spPr>
        <p:txBody>
          <a:bodyPr/>
          <a:lstStyle/>
          <a:p>
            <a:pPr marL="0" indent="0" algn="ctr" eaLnBrk="1" hangingPunct="1">
              <a:lnSpc>
                <a:spcPts val="9963"/>
              </a:lnSpc>
              <a:spcBef>
                <a:spcPct val="0"/>
              </a:spcBef>
              <a:buFontTx/>
              <a:buNone/>
              <a:defRPr/>
            </a:pPr>
            <a:r>
              <a:rPr lang="fr-FR" altLang="fr-FR" sz="8500" b="1">
                <a:latin typeface="Arial Narrow" panose="020B0606020202030204" pitchFamily="34" charset="0"/>
                <a:ea typeface="ＭＳ Ｐゴシック" panose="020B0600070205080204" pitchFamily="34" charset="-128"/>
              </a:rPr>
              <a:t>Loué sois-tu, Seigneur, pour </a:t>
            </a:r>
            <a:r>
              <a:rPr lang="fr-FR" altLang="fr-FR" sz="8500" b="1">
                <a:solidFill>
                  <a:srgbClr val="0000FF"/>
                </a:solidFill>
                <a:latin typeface="Arial Narrow" panose="020B0606020202030204" pitchFamily="34" charset="0"/>
                <a:ea typeface="ＭＳ Ｐゴシック" panose="020B0600070205080204" pitchFamily="34" charset="-128"/>
              </a:rPr>
              <a:t>les</a:t>
            </a:r>
            <a:r>
              <a:rPr lang="fr-FR" altLang="fr-FR" sz="8500" b="1">
                <a:latin typeface="Arial Narrow" panose="020B0606020202030204" pitchFamily="34" charset="0"/>
                <a:ea typeface="ＭＳ Ｐゴシック" panose="020B0600070205080204" pitchFamily="34" charset="-128"/>
              </a:rPr>
              <a:t> </a:t>
            </a:r>
            <a:r>
              <a:rPr lang="fr-FR" altLang="fr-FR" sz="8500" b="1">
                <a:solidFill>
                  <a:srgbClr val="0000FF"/>
                </a:solidFill>
                <a:latin typeface="Arial Narrow" panose="020B0606020202030204" pitchFamily="34" charset="0"/>
                <a:ea typeface="ＭＳ Ｐゴシック" panose="020B0600070205080204" pitchFamily="34" charset="-128"/>
              </a:rPr>
              <a:t>gens</a:t>
            </a:r>
            <a:r>
              <a:rPr lang="fr-FR" altLang="fr-FR" sz="8500" b="1">
                <a:latin typeface="Arial Narrow" panose="020B0606020202030204" pitchFamily="34" charset="0"/>
                <a:ea typeface="ＭＳ Ｐゴシック" panose="020B0600070205080204" pitchFamily="34" charset="-128"/>
              </a:rPr>
              <a:t> qui pardonnent et, par amour pour toi, b</a:t>
            </a:r>
            <a:r>
              <a:rPr lang="fr-CA" altLang="fr-FR" sz="8500" b="1">
                <a:latin typeface="Arial Narrow" panose="020B0606020202030204" pitchFamily="34" charset="0"/>
                <a:ea typeface="ＭＳ Ｐゴシック" panose="020B0600070205080204" pitchFamily="34" charset="-128"/>
              </a:rPr>
              <a:t>éni</a:t>
            </a:r>
            <a:r>
              <a:rPr lang="fr-FR" altLang="fr-FR" sz="8500" b="1">
                <a:latin typeface="Arial Narrow" panose="020B0606020202030204" pitchFamily="34" charset="0"/>
                <a:ea typeface="ＭＳ Ｐゴシック" panose="020B0600070205080204" pitchFamily="34" charset="-128"/>
              </a:rPr>
              <a:t>ssent l’ennemi!  Sois loué pour </a:t>
            </a:r>
            <a:r>
              <a:rPr lang="fr-FR" altLang="fr-FR" sz="8500" b="1">
                <a:solidFill>
                  <a:srgbClr val="0000FF"/>
                </a:solidFill>
                <a:latin typeface="Arial Narrow" panose="020B0606020202030204" pitchFamily="34" charset="0"/>
                <a:ea typeface="ＭＳ Ｐゴシック" panose="020B0600070205080204" pitchFamily="34" charset="-128"/>
              </a:rPr>
              <a:t>ces </a:t>
            </a:r>
            <a:r>
              <a:rPr lang="fr-FR" altLang="ja-JP" sz="8500" b="1">
                <a:solidFill>
                  <a:srgbClr val="0000FF"/>
                </a:solidFill>
                <a:latin typeface="Arial Narrow" panose="020B0606020202030204" pitchFamily="34" charset="0"/>
                <a:ea typeface="ＭＳ Ｐゴシック" panose="020B0600070205080204" pitchFamily="34" charset="-128"/>
              </a:rPr>
              <a:t>âm</a:t>
            </a:r>
            <a:r>
              <a:rPr lang="fr-CA" altLang="fr-FR" sz="8500" b="1">
                <a:solidFill>
                  <a:srgbClr val="0000FF"/>
                </a:solidFill>
                <a:latin typeface="Arial Narrow" panose="020B0606020202030204" pitchFamily="34" charset="0"/>
                <a:ea typeface="ＭＳ Ｐゴシック" panose="020B0600070205080204" pitchFamily="34" charset="-128"/>
              </a:rPr>
              <a:t>e</a:t>
            </a:r>
            <a:r>
              <a:rPr lang="fr-FR" altLang="fr-FR" sz="8500" b="1">
                <a:solidFill>
                  <a:srgbClr val="0000FF"/>
                </a:solidFill>
                <a:latin typeface="Arial Narrow" panose="020B0606020202030204" pitchFamily="34" charset="0"/>
                <a:ea typeface="ＭＳ Ｐゴシック" panose="020B0600070205080204" pitchFamily="34" charset="-128"/>
              </a:rPr>
              <a:t>s </a:t>
            </a:r>
            <a:r>
              <a:rPr lang="fr-FR" altLang="fr-FR" sz="8500" b="1">
                <a:latin typeface="Arial Narrow" panose="020B0606020202030204" pitchFamily="34" charset="0"/>
                <a:ea typeface="ＭＳ Ｐゴシック" panose="020B0600070205080204" pitchFamily="34" charset="-128"/>
              </a:rPr>
              <a:t>que déjà tu couronnes d’avoir v</a:t>
            </a:r>
            <a:r>
              <a:rPr lang="fr-CA" altLang="fr-FR" sz="8500" b="1">
                <a:latin typeface="Arial Narrow" panose="020B0606020202030204" pitchFamily="34" charset="0"/>
                <a:ea typeface="ＭＳ Ｐゴシック" panose="020B0600070205080204" pitchFamily="34" charset="-128"/>
              </a:rPr>
              <a:t>écu</a:t>
            </a:r>
            <a:r>
              <a:rPr lang="fr-FR" altLang="fr-FR" sz="8500" b="1">
                <a:latin typeface="Arial Narrow" panose="020B0606020202030204" pitchFamily="34" charset="0"/>
                <a:ea typeface="ＭＳ Ｐゴシック" panose="020B0600070205080204" pitchFamily="34" charset="-128"/>
              </a:rPr>
              <a:t> paisibles</a:t>
            </a:r>
            <a:r>
              <a:rPr lang="fr-CA" altLang="fr-FR" sz="8500" b="1">
                <a:latin typeface="Arial Narrow" panose="020B0606020202030204" pitchFamily="34" charset="0"/>
                <a:ea typeface="ＭＳ Ｐゴシック" panose="020B0600070205080204" pitchFamily="34" charset="-128"/>
              </a:rPr>
              <a:t>… ju</a:t>
            </a:r>
            <a:r>
              <a:rPr lang="fr-FR" altLang="fr-FR" sz="8500" b="1">
                <a:latin typeface="Arial Narrow" panose="020B0606020202030204" pitchFamily="34" charset="0"/>
                <a:ea typeface="ＭＳ Ｐゴシック" panose="020B0600070205080204" pitchFamily="34" charset="-128"/>
              </a:rPr>
              <a:t>squ’au soir de leur vie!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numéro de diapositive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E9503A1-1D30-43F1-AD75-243C195261C1}" type="slidenum">
              <a:rPr lang="fr-FR" altLang="fr-FR" sz="1800">
                <a:solidFill>
                  <a:srgbClr val="898989"/>
                </a:solidFill>
              </a:rPr>
              <a:pPr>
                <a:spcBef>
                  <a:spcPct val="0"/>
                </a:spcBef>
                <a:buFontTx/>
                <a:buNone/>
              </a:pPr>
              <a:t>37</a:t>
            </a:fld>
            <a:endParaRPr lang="fr-FR" altLang="fr-FR" sz="1800">
              <a:solidFill>
                <a:srgbClr val="898989"/>
              </a:solidFill>
            </a:endParaRPr>
          </a:p>
        </p:txBody>
      </p:sp>
      <p:sp>
        <p:nvSpPr>
          <p:cNvPr id="129026" name="Rectangle 2">
            <a:extLst>
              <a:ext uri="{FF2B5EF4-FFF2-40B4-BE49-F238E27FC236}">
                <a16:creationId xmlns:a16="http://schemas.microsoft.com/office/drawing/2014/main" xmlns="" id="{E3D75702-F8F7-4362-A200-979551BB6236}"/>
              </a:ext>
            </a:extLst>
          </p:cNvPr>
          <p:cNvSpPr>
            <a:spLocks noGrp="1" noChangeArrowheads="1"/>
          </p:cNvSpPr>
          <p:nvPr>
            <p:ph type="body" idx="1"/>
          </p:nvPr>
        </p:nvSpPr>
        <p:spPr>
          <a:xfrm>
            <a:off x="0" y="400050"/>
            <a:ext cx="14401800" cy="9694863"/>
          </a:xfrm>
          <a:effectLst>
            <a:outerShdw blurRad="38100" dist="12673" dir="2700000" algn="ctr" rotWithShape="0">
              <a:srgbClr val="5D79A9">
                <a:alpha val="74997"/>
              </a:srgbClr>
            </a:outerShdw>
          </a:effectLst>
        </p:spPr>
        <p:txBody>
          <a:bodyPr/>
          <a:lstStyle/>
          <a:p>
            <a:pPr marL="0" indent="0" algn="ctr" eaLnBrk="1" hangingPunct="1">
              <a:spcBef>
                <a:spcPct val="0"/>
              </a:spcBef>
              <a:buFontTx/>
              <a:buNone/>
              <a:defRPr/>
            </a:pPr>
            <a:r>
              <a:rPr lang="fr-FR" altLang="fr-FR" sz="5600" b="1" dirty="0">
                <a:latin typeface="Arial Narrow" panose="020B0606020202030204" pitchFamily="34" charset="0"/>
                <a:ea typeface="ＭＳ Ｐゴシック" panose="020B0600070205080204" pitchFamily="34" charset="-128"/>
              </a:rPr>
              <a:t>4. </a:t>
            </a:r>
            <a:r>
              <a:rPr lang="fr-FR" altLang="fr-FR" sz="8500" b="1" dirty="0">
                <a:latin typeface="Arial Narrow" panose="020B0606020202030204" pitchFamily="34" charset="0"/>
                <a:ea typeface="ＭＳ Ｐゴシック" panose="020B0600070205080204" pitchFamily="34" charset="-128"/>
              </a:rPr>
              <a:t>Loué sois-tu, Seigneur, pour </a:t>
            </a:r>
            <a:r>
              <a:rPr lang="fr-FR" altLang="fr-FR" sz="8500" b="1" dirty="0">
                <a:solidFill>
                  <a:srgbClr val="0000FF"/>
                </a:solidFill>
                <a:latin typeface="Arial Narrow" panose="020B0606020202030204" pitchFamily="34" charset="0"/>
                <a:ea typeface="ＭＳ Ｐゴシック" panose="020B0600070205080204" pitchFamily="34" charset="-128"/>
              </a:rPr>
              <a:t>mes </a:t>
            </a:r>
            <a:r>
              <a:rPr lang="fr-FR" altLang="fr-FR" sz="8500" b="1" dirty="0" err="1">
                <a:solidFill>
                  <a:srgbClr val="0000FF"/>
                </a:solidFill>
                <a:latin typeface="Arial Narrow" panose="020B0606020202030204" pitchFamily="34" charset="0"/>
                <a:ea typeface="ＭＳ Ｐゴシック" panose="020B0600070205080204" pitchFamily="34" charset="-128"/>
              </a:rPr>
              <a:t>soeu</a:t>
            </a:r>
            <a:r>
              <a:rPr lang="fr-CA" altLang="fr-FR" sz="8500" b="1" dirty="0">
                <a:solidFill>
                  <a:srgbClr val="0000FF"/>
                </a:solidFill>
                <a:latin typeface="Arial Narrow" panose="020B0606020202030204" pitchFamily="34" charset="0"/>
                <a:ea typeface="ＭＳ Ｐゴシック" panose="020B0600070205080204" pitchFamily="34" charset="-128"/>
              </a:rPr>
              <a:t>r</a:t>
            </a:r>
            <a:r>
              <a:rPr lang="fr-FR" altLang="fr-FR" sz="8500" b="1" dirty="0">
                <a:solidFill>
                  <a:srgbClr val="0000FF"/>
                </a:solidFill>
                <a:latin typeface="Arial Narrow" panose="020B0606020202030204" pitchFamily="34" charset="0"/>
                <a:ea typeface="ＭＳ Ｐゴシック" panose="020B0600070205080204" pitchFamily="34" charset="-128"/>
              </a:rPr>
              <a:t>s et mes </a:t>
            </a:r>
            <a:r>
              <a:rPr lang="fr-FR" altLang="fr-FR" sz="8500" b="1" dirty="0" err="1">
                <a:solidFill>
                  <a:srgbClr val="0000FF"/>
                </a:solidFill>
                <a:latin typeface="Arial Narrow" panose="020B0606020202030204" pitchFamily="34" charset="0"/>
                <a:ea typeface="ＭＳ Ｐゴシック" panose="020B0600070205080204" pitchFamily="34" charset="-128"/>
              </a:rPr>
              <a:t>fr</a:t>
            </a:r>
            <a:r>
              <a:rPr lang="fr-CA" altLang="fr-FR" sz="8500" b="1" dirty="0">
                <a:solidFill>
                  <a:srgbClr val="0000FF"/>
                </a:solidFill>
                <a:latin typeface="Arial Narrow" panose="020B0606020202030204" pitchFamily="34" charset="0"/>
                <a:ea typeface="ＭＳ Ｐゴシック" panose="020B0600070205080204" pitchFamily="34" charset="-128"/>
              </a:rPr>
              <a:t>ère</a:t>
            </a:r>
            <a:r>
              <a:rPr lang="fr-FR" altLang="fr-FR" sz="8500" b="1" dirty="0">
                <a:solidFill>
                  <a:srgbClr val="0000FF"/>
                </a:solidFill>
                <a:latin typeface="Arial Narrow" panose="020B0606020202030204" pitchFamily="34" charset="0"/>
                <a:ea typeface="ＭＳ Ｐゴシック" panose="020B0600070205080204" pitchFamily="34" charset="-128"/>
              </a:rPr>
              <a:t>s</a:t>
            </a:r>
            <a:r>
              <a:rPr lang="fr-FR" altLang="fr-FR" sz="8500" b="1" dirty="0">
                <a:latin typeface="Arial Narrow" panose="020B0606020202030204" pitchFamily="34" charset="0"/>
                <a:ea typeface="ＭＳ Ｐゴシック" panose="020B0600070205080204" pitchFamily="34" charset="-128"/>
              </a:rPr>
              <a:t>, qui t’aiment et qui te servent avec humilité; comme </a:t>
            </a:r>
            <a:r>
              <a:rPr lang="fr-FR" altLang="fr-FR" sz="8500" b="1" dirty="0" err="1">
                <a:solidFill>
                  <a:srgbClr val="0000FF"/>
                </a:solidFill>
                <a:latin typeface="Arial Narrow" panose="020B0606020202030204" pitchFamily="34" charset="0"/>
                <a:ea typeface="ＭＳ Ｐゴシック" panose="020B0600070205080204" pitchFamily="34" charset="-128"/>
              </a:rPr>
              <a:t>fr</a:t>
            </a:r>
            <a:r>
              <a:rPr lang="fr-CA" altLang="fr-FR" sz="8500" b="1" dirty="0">
                <a:solidFill>
                  <a:srgbClr val="0000FF"/>
                </a:solidFill>
                <a:latin typeface="Arial Narrow" panose="020B0606020202030204" pitchFamily="34" charset="0"/>
                <a:ea typeface="ＭＳ Ｐゴシック" panose="020B0600070205080204" pitchFamily="34" charset="-128"/>
              </a:rPr>
              <a:t>ère</a:t>
            </a:r>
            <a:r>
              <a:rPr lang="fr-FR" altLang="fr-FR" sz="8500" b="1" dirty="0">
                <a:solidFill>
                  <a:srgbClr val="0000FF"/>
                </a:solidFill>
                <a:latin typeface="Arial Narrow" panose="020B0606020202030204" pitchFamily="34" charset="0"/>
                <a:ea typeface="ＭＳ Ｐゴシック" panose="020B0600070205080204" pitchFamily="34" charset="-128"/>
              </a:rPr>
              <a:t> Soleil</a:t>
            </a:r>
            <a:r>
              <a:rPr lang="fr-FR" altLang="fr-FR" sz="8500" b="1" dirty="0">
                <a:latin typeface="Arial Narrow" panose="020B0606020202030204" pitchFamily="34" charset="0"/>
                <a:ea typeface="ＭＳ Ｐゴシック" panose="020B0600070205080204" pitchFamily="34" charset="-128"/>
              </a:rPr>
              <a:t>, ils deviennent </a:t>
            </a:r>
            <a:r>
              <a:rPr lang="fr-FR" altLang="fr-FR" sz="8500" b="1" dirty="0" err="1">
                <a:latin typeface="Arial Narrow" panose="020B0606020202030204" pitchFamily="34" charset="0"/>
                <a:ea typeface="ＭＳ Ｐゴシック" panose="020B0600070205080204" pitchFamily="34" charset="-128"/>
              </a:rPr>
              <a:t>pri</a:t>
            </a:r>
            <a:r>
              <a:rPr lang="fr-CA" altLang="fr-FR" sz="8500" b="1" dirty="0">
                <a:latin typeface="Arial Narrow" panose="020B0606020202030204" pitchFamily="34" charset="0"/>
                <a:ea typeface="ＭＳ Ｐゴシック" panose="020B0600070205080204" pitchFamily="34" charset="-128"/>
              </a:rPr>
              <a:t>ère</a:t>
            </a:r>
            <a:r>
              <a:rPr lang="fr-FR" altLang="fr-FR" sz="8500" b="1" dirty="0">
                <a:latin typeface="Arial Narrow" panose="020B0606020202030204" pitchFamily="34" charset="0"/>
                <a:ea typeface="ＭＳ Ｐゴシック" panose="020B0600070205080204" pitchFamily="34" charset="-128"/>
              </a:rPr>
              <a:t>… en vivant simplement selon ta Volonté</a:t>
            </a:r>
            <a:r>
              <a:rPr lang="fr-FR" altLang="fr-FR" sz="8500" b="1" dirty="0" smtClean="0">
                <a:latin typeface="Arial Narrow" panose="020B0606020202030204" pitchFamily="34" charset="0"/>
                <a:ea typeface="ＭＳ Ｐゴシック" panose="020B0600070205080204" pitchFamily="34" charset="-128"/>
              </a:rPr>
              <a:t>.</a:t>
            </a:r>
            <a:endParaRPr lang="fr-FR" altLang="fr-FR" sz="6700" b="1" dirty="0">
              <a:latin typeface="Arial Narrow" panose="020B0606020202030204" pitchFamily="34" charset="0"/>
              <a:ea typeface="ＭＳ Ｐゴシック" panose="020B0600070205080204" pitchFamily="34" charset="-128"/>
            </a:endParaRPr>
          </a:p>
          <a:p>
            <a:pPr marL="0" indent="0" algn="ctr" eaLnBrk="1" hangingPunct="1">
              <a:lnSpc>
                <a:spcPct val="95000"/>
              </a:lnSpc>
              <a:spcBef>
                <a:spcPct val="0"/>
              </a:spcBef>
              <a:buFontTx/>
              <a:buNone/>
              <a:defRPr/>
            </a:pPr>
            <a:endParaRPr lang="fr-FR" altLang="fr-FR" sz="5600" b="1" dirty="0">
              <a:latin typeface="Arial Narrow" panose="020B060602020203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4E10F0A-17C6-43D5-A68D-71AFD28B2184}" type="slidenum">
              <a:rPr lang="fr-FR" altLang="fr-FR" sz="1800">
                <a:solidFill>
                  <a:srgbClr val="898989"/>
                </a:solidFill>
              </a:rPr>
              <a:pPr>
                <a:spcBef>
                  <a:spcPct val="0"/>
                </a:spcBef>
                <a:buFontTx/>
                <a:buNone/>
              </a:pPr>
              <a:t>38</a:t>
            </a:fld>
            <a:endParaRPr lang="fr-FR" altLang="fr-FR" sz="1800">
              <a:solidFill>
                <a:srgbClr val="898989"/>
              </a:solidFill>
            </a:endParaRPr>
          </a:p>
        </p:txBody>
      </p:sp>
      <p:sp>
        <p:nvSpPr>
          <p:cNvPr id="131074" name="Rectangle 2">
            <a:extLst>
              <a:ext uri="{FF2B5EF4-FFF2-40B4-BE49-F238E27FC236}">
                <a16:creationId xmlns:a16="http://schemas.microsoft.com/office/drawing/2014/main" xmlns="" id="{627AECBA-66DD-4123-94E1-244E96398300}"/>
              </a:ext>
            </a:extLst>
          </p:cNvPr>
          <p:cNvSpPr>
            <a:spLocks noGrp="1" noChangeArrowheads="1"/>
          </p:cNvSpPr>
          <p:nvPr>
            <p:ph type="body" idx="1"/>
          </p:nvPr>
        </p:nvSpPr>
        <p:spPr>
          <a:xfrm>
            <a:off x="0" y="0"/>
            <a:ext cx="14401800" cy="8997950"/>
          </a:xfrm>
          <a:effectLst>
            <a:outerShdw blurRad="38100" dist="12673" dir="2700000" algn="ctr" rotWithShape="0">
              <a:srgbClr val="5D79A9">
                <a:alpha val="74997"/>
              </a:srgbClr>
            </a:outerShdw>
          </a:effectLst>
        </p:spPr>
        <p:txBody>
          <a:bodyPr/>
          <a:lstStyle/>
          <a:p>
            <a:pPr marL="0" indent="0" algn="ctr" eaLnBrk="1" hangingPunct="1">
              <a:lnSpc>
                <a:spcPts val="9963"/>
              </a:lnSpc>
              <a:spcBef>
                <a:spcPct val="0"/>
              </a:spcBef>
              <a:buFontTx/>
              <a:buNone/>
              <a:defRPr/>
            </a:pPr>
            <a:r>
              <a:rPr lang="fr-FR" altLang="fr-FR" sz="8500" b="1" dirty="0">
                <a:latin typeface="Arial Narrow" panose="020B0606020202030204" pitchFamily="34" charset="0"/>
                <a:ea typeface="ＭＳ Ｐゴシック" panose="020B0600070205080204" pitchFamily="34" charset="-128"/>
              </a:rPr>
              <a:t>Loué sois-tu, Seigneur, </a:t>
            </a:r>
          </a:p>
          <a:p>
            <a:pPr marL="0" indent="0" algn="ctr" eaLnBrk="1" hangingPunct="1">
              <a:lnSpc>
                <a:spcPts val="9963"/>
              </a:lnSpc>
              <a:spcBef>
                <a:spcPct val="0"/>
              </a:spcBef>
              <a:buFontTx/>
              <a:buNone/>
              <a:defRPr/>
            </a:pPr>
            <a:r>
              <a:rPr lang="fr-FR" altLang="fr-FR" sz="8500" b="1" dirty="0">
                <a:latin typeface="Arial Narrow" panose="020B0606020202030204" pitchFamily="34" charset="0"/>
                <a:ea typeface="ＭＳ Ｐゴシック" panose="020B0600070205080204" pitchFamily="34" charset="-128"/>
              </a:rPr>
              <a:t>d’</a:t>
            </a:r>
            <a:r>
              <a:rPr lang="fr-CA" altLang="fr-FR" sz="8500" b="1" dirty="0" err="1">
                <a:latin typeface="Arial Narrow" panose="020B0606020202030204" pitchFamily="34" charset="0"/>
                <a:ea typeface="ＭＳ Ｐゴシック" panose="020B0600070205080204" pitchFamily="34" charset="-128"/>
              </a:rPr>
              <a:t>épo</a:t>
            </a:r>
            <a:r>
              <a:rPr lang="fr-FR" altLang="fr-FR" sz="8500" b="1" dirty="0">
                <a:latin typeface="Arial Narrow" panose="020B0606020202030204" pitchFamily="34" charset="0"/>
                <a:ea typeface="ＭＳ Ｐゴシック" panose="020B0600070205080204" pitchFamily="34" charset="-128"/>
              </a:rPr>
              <a:t>user nos </a:t>
            </a:r>
            <a:r>
              <a:rPr lang="fr-FR" altLang="fr-FR" sz="8500" b="1" dirty="0" smtClean="0">
                <a:latin typeface="Arial Narrow" panose="020B0606020202030204" pitchFamily="34" charset="0"/>
                <a:ea typeface="ＭＳ Ｐゴシック" panose="020B0600070205080204" pitchFamily="34" charset="-128"/>
              </a:rPr>
              <a:t>souffrances, marquant </a:t>
            </a:r>
            <a:r>
              <a:rPr lang="fr-FR" altLang="fr-FR" sz="8500" b="1" dirty="0">
                <a:latin typeface="Arial Narrow" panose="020B0606020202030204" pitchFamily="34" charset="0"/>
                <a:ea typeface="ＭＳ Ｐゴシック" panose="020B0600070205080204" pitchFamily="34" charset="-128"/>
              </a:rPr>
              <a:t>de ta Passion </a:t>
            </a:r>
            <a:r>
              <a:rPr lang="fr-FR" altLang="fr-FR" sz="8500" b="1" dirty="0">
                <a:solidFill>
                  <a:srgbClr val="0000FF"/>
                </a:solidFill>
                <a:latin typeface="Arial Narrow" panose="020B0606020202030204" pitchFamily="34" charset="0"/>
                <a:ea typeface="ＭＳ Ｐゴシック" panose="020B0600070205080204" pitchFamily="34" charset="-128"/>
              </a:rPr>
              <a:t>notre Fr</a:t>
            </a:r>
            <a:r>
              <a:rPr lang="fr-CA" altLang="fr-FR" sz="8500" b="1" dirty="0">
                <a:solidFill>
                  <a:srgbClr val="0000FF"/>
                </a:solidFill>
                <a:latin typeface="Arial Narrow" panose="020B0606020202030204" pitchFamily="34" charset="0"/>
                <a:ea typeface="ＭＳ Ｐゴシック" panose="020B0600070205080204" pitchFamily="34" charset="-128"/>
              </a:rPr>
              <a:t>ère</a:t>
            </a:r>
            <a:r>
              <a:rPr lang="fr-FR" altLang="fr-FR" sz="8500" b="1" dirty="0">
                <a:solidFill>
                  <a:srgbClr val="0000FF"/>
                </a:solidFill>
                <a:latin typeface="Arial Narrow" panose="020B0606020202030204" pitchFamily="34" charset="0"/>
                <a:ea typeface="ＭＳ Ｐゴシック" panose="020B0600070205080204" pitchFamily="34" charset="-128"/>
              </a:rPr>
              <a:t> le Corps</a:t>
            </a:r>
            <a:r>
              <a:rPr lang="fr-FR" altLang="fr-FR" sz="8500" b="1" dirty="0">
                <a:latin typeface="Arial Narrow" panose="020B0606020202030204" pitchFamily="34" charset="0"/>
                <a:ea typeface="ＭＳ Ｐゴシック" panose="020B0600070205080204" pitchFamily="34" charset="-128"/>
              </a:rPr>
              <a:t>!  Loué sois-tu, bon Ma</a:t>
            </a:r>
            <a:r>
              <a:rPr lang="fr-FR" altLang="ja-JP" sz="8500" b="1" dirty="0">
                <a:latin typeface="Arial Narrow" panose="020B0606020202030204" pitchFamily="34" charset="0"/>
                <a:ea typeface="ＭＳ Ｐゴシック" panose="020B0600070205080204" pitchFamily="34" charset="-128"/>
              </a:rPr>
              <a:t>ît</a:t>
            </a:r>
            <a:r>
              <a:rPr lang="fr-FR" altLang="fr-FR" sz="8500" b="1" dirty="0">
                <a:latin typeface="Arial Narrow" panose="020B0606020202030204" pitchFamily="34" charset="0"/>
                <a:ea typeface="ＭＳ Ｐゴシック" panose="020B0600070205080204" pitchFamily="34" charset="-128"/>
              </a:rPr>
              <a:t>re, pour ta Croix d’esp</a:t>
            </a:r>
            <a:r>
              <a:rPr lang="fr-CA" altLang="fr-FR" sz="8500" b="1" dirty="0" err="1">
                <a:latin typeface="Arial Narrow" panose="020B0606020202030204" pitchFamily="34" charset="0"/>
                <a:ea typeface="ＭＳ Ｐゴシック" panose="020B0600070205080204" pitchFamily="34" charset="-128"/>
              </a:rPr>
              <a:t>éra</a:t>
            </a:r>
            <a:r>
              <a:rPr lang="fr-FR" altLang="fr-FR" sz="8500" b="1" dirty="0" err="1">
                <a:latin typeface="Arial Narrow" panose="020B0606020202030204" pitchFamily="34" charset="0"/>
                <a:ea typeface="ＭＳ Ｐゴシック" panose="020B0600070205080204" pitchFamily="34" charset="-128"/>
              </a:rPr>
              <a:t>nce</a:t>
            </a:r>
            <a:r>
              <a:rPr lang="fr-FR" altLang="fr-FR" sz="8500" b="1" dirty="0">
                <a:latin typeface="Arial Narrow" panose="020B0606020202030204" pitchFamily="34" charset="0"/>
                <a:ea typeface="ＭＳ Ｐゴシック" panose="020B0600070205080204" pitchFamily="34" charset="-128"/>
              </a:rPr>
              <a:t> qui jette sa </a:t>
            </a:r>
            <a:r>
              <a:rPr lang="fr-FR" altLang="fr-FR" sz="8500" b="1" dirty="0" err="1">
                <a:latin typeface="Arial Narrow" panose="020B0606020202030204" pitchFamily="34" charset="0"/>
                <a:ea typeface="ＭＳ Ｐゴシック" panose="020B0600070205080204" pitchFamily="34" charset="-128"/>
              </a:rPr>
              <a:t>lumi</a:t>
            </a:r>
            <a:r>
              <a:rPr lang="fr-CA" altLang="fr-FR" sz="8500" b="1" dirty="0">
                <a:latin typeface="Arial Narrow" panose="020B0606020202030204" pitchFamily="34" charset="0"/>
                <a:ea typeface="ＭＳ Ｐゴシック" panose="020B0600070205080204" pitchFamily="34" charset="-128"/>
              </a:rPr>
              <a:t>ère</a:t>
            </a:r>
            <a:r>
              <a:rPr lang="fr-FR" altLang="fr-FR" sz="8500" b="1" dirty="0">
                <a:latin typeface="Arial Narrow" panose="020B0606020202030204" pitchFamily="34" charset="0"/>
                <a:ea typeface="ＭＳ Ｐゴシック" panose="020B0600070205080204" pitchFamily="34" charset="-128"/>
              </a:rPr>
              <a:t> sur </a:t>
            </a:r>
            <a:r>
              <a:rPr lang="fr-FR" altLang="fr-FR" sz="8500" b="1" dirty="0">
                <a:solidFill>
                  <a:srgbClr val="0000FF"/>
                </a:solidFill>
                <a:latin typeface="Arial Narrow" panose="020B0606020202030204" pitchFamily="34" charset="0"/>
                <a:ea typeface="ＭＳ Ｐゴシック" panose="020B0600070205080204" pitchFamily="34" charset="-128"/>
              </a:rPr>
              <a:t>notre s</a:t>
            </a:r>
            <a:r>
              <a:rPr lang="fr-CA" altLang="fr-FR" sz="8500" b="1" dirty="0" err="1">
                <a:solidFill>
                  <a:srgbClr val="0000FF"/>
                </a:solidFill>
                <a:latin typeface="Arial Narrow" panose="020B0606020202030204" pitchFamily="34" charset="0"/>
                <a:ea typeface="ＭＳ Ｐゴシック" panose="020B0600070205080204" pitchFamily="34" charset="-128"/>
              </a:rPr>
              <a:t>oeur</a:t>
            </a:r>
            <a:r>
              <a:rPr lang="fr-FR" altLang="fr-FR" sz="8500" b="1" dirty="0">
                <a:solidFill>
                  <a:srgbClr val="0000FF"/>
                </a:solidFill>
                <a:latin typeface="Arial Narrow" panose="020B0606020202030204" pitchFamily="34" charset="0"/>
                <a:ea typeface="ＭＳ Ｐゴシック" panose="020B0600070205080204" pitchFamily="34" charset="-128"/>
              </a:rPr>
              <a:t> la Mort</a:t>
            </a:r>
            <a:r>
              <a:rPr lang="fr-FR" altLang="fr-FR" sz="8500" b="1" dirty="0">
                <a:latin typeface="Arial Narrow" panose="020B0606020202030204" pitchFamily="34" charset="0"/>
                <a:ea typeface="ＭＳ Ｐゴシック" panose="020B0600070205080204" pitchFamily="34" charset="-128"/>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 3" descr="vier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8" y="4800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ZoneTexte 4"/>
          <p:cNvSpPr txBox="1">
            <a:spLocks noChangeArrowheads="1"/>
          </p:cNvSpPr>
          <p:nvPr/>
        </p:nvSpPr>
        <p:spPr bwMode="auto">
          <a:xfrm>
            <a:off x="430213" y="4143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7172"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26A54BB-F817-4EE3-AF8D-27AF8E95861D}" type="slidenum">
              <a:rPr lang="fr-CA" altLang="fr-FR" sz="1800">
                <a:solidFill>
                  <a:srgbClr val="898989"/>
                </a:solidFill>
              </a:rPr>
              <a:pPr>
                <a:spcBef>
                  <a:spcPct val="0"/>
                </a:spcBef>
                <a:buFontTx/>
                <a:buNone/>
              </a:pPr>
              <a:t>3</a:t>
            </a:fld>
            <a:endParaRPr lang="fr-CA" altLang="fr-FR" sz="1800">
              <a:solidFill>
                <a:srgbClr val="898989"/>
              </a:solidFill>
            </a:endParaRPr>
          </a:p>
        </p:txBody>
      </p:sp>
      <p:sp>
        <p:nvSpPr>
          <p:cNvPr id="7173" name="ZoneTexte 5"/>
          <p:cNvSpPr txBox="1">
            <a:spLocks noChangeArrowheads="1"/>
          </p:cNvSpPr>
          <p:nvPr/>
        </p:nvSpPr>
        <p:spPr bwMode="auto">
          <a:xfrm>
            <a:off x="430213" y="1112838"/>
            <a:ext cx="135413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800" b="1">
                <a:solidFill>
                  <a:srgbClr val="0000FF"/>
                </a:solidFill>
                <a:latin typeface="Arial Rounded MT Bold" pitchFamily="-89" charset="0"/>
              </a:rPr>
              <a:t>Magnificat, magnificat mon cœur exulte d’allégresse.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oneTexte 4"/>
          <p:cNvSpPr txBox="1">
            <a:spLocks noChangeArrowheads="1"/>
          </p:cNvSpPr>
          <p:nvPr/>
        </p:nvSpPr>
        <p:spPr bwMode="auto">
          <a:xfrm>
            <a:off x="430213" y="4270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49155"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0321423-68DD-4D8F-9C25-3C3AC9E38CAE}" type="slidenum">
              <a:rPr lang="fr-CA" altLang="fr-FR" sz="1800">
                <a:solidFill>
                  <a:srgbClr val="898989"/>
                </a:solidFill>
              </a:rPr>
              <a:pPr>
                <a:spcBef>
                  <a:spcPct val="0"/>
                </a:spcBef>
                <a:buFontTx/>
                <a:buNone/>
              </a:pPr>
              <a:t>39</a:t>
            </a:fld>
            <a:endParaRPr lang="fr-CA" altLang="fr-FR" sz="1800">
              <a:solidFill>
                <a:srgbClr val="898989"/>
              </a:solidFill>
            </a:endParaRPr>
          </a:p>
        </p:txBody>
      </p:sp>
      <p:sp>
        <p:nvSpPr>
          <p:cNvPr id="49156" name="ZoneTexte 6"/>
          <p:cNvSpPr txBox="1">
            <a:spLocks noChangeArrowheads="1"/>
          </p:cNvSpPr>
          <p:nvPr/>
        </p:nvSpPr>
        <p:spPr bwMode="auto">
          <a:xfrm>
            <a:off x="430213" y="669925"/>
            <a:ext cx="13541375" cy="74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fr-CA" altLang="fr-FR" sz="8000" b="1">
                <a:latin typeface="Arial Narrow" panose="020B0606020202030204" pitchFamily="34" charset="0"/>
              </a:rPr>
              <a:t>La protection de l’environnement doit être l’objectif œcuménique commun.  Nous entendons par ce geste de prier ensemble dépasser la séparation </a:t>
            </a:r>
          </a:p>
          <a:p>
            <a:pPr algn="r" eaLnBrk="1" hangingPunct="1">
              <a:spcBef>
                <a:spcPct val="0"/>
              </a:spcBef>
              <a:buFontTx/>
              <a:buNone/>
            </a:pPr>
            <a:r>
              <a:rPr lang="fr-CA" altLang="fr-FR" sz="8000" b="1">
                <a:latin typeface="Arial Narrow" panose="020B0606020202030204" pitchFamily="34" charset="0"/>
              </a:rPr>
              <a:t>artificielle entre ce qui…</a:t>
            </a:r>
          </a:p>
        </p:txBody>
      </p:sp>
      <p:pic>
        <p:nvPicPr>
          <p:cNvPr id="49157" name="Image 6" descr="création rond.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213" y="5149850"/>
            <a:ext cx="343852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oneTexte 4"/>
          <p:cNvSpPr txBox="1">
            <a:spLocks noChangeArrowheads="1"/>
          </p:cNvSpPr>
          <p:nvPr/>
        </p:nvSpPr>
        <p:spPr bwMode="auto">
          <a:xfrm>
            <a:off x="430213" y="4270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50179"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00D4418-34D5-4658-B0AA-954B5F64EA4E}" type="slidenum">
              <a:rPr lang="fr-CA" altLang="fr-FR" sz="1800">
                <a:solidFill>
                  <a:srgbClr val="898989"/>
                </a:solidFill>
              </a:rPr>
              <a:pPr>
                <a:spcBef>
                  <a:spcPct val="0"/>
                </a:spcBef>
                <a:buFontTx/>
                <a:buNone/>
              </a:pPr>
              <a:t>40</a:t>
            </a:fld>
            <a:endParaRPr lang="fr-CA" altLang="fr-FR" sz="1800">
              <a:solidFill>
                <a:srgbClr val="898989"/>
              </a:solidFill>
            </a:endParaRPr>
          </a:p>
        </p:txBody>
      </p:sp>
      <p:sp>
        <p:nvSpPr>
          <p:cNvPr id="50180" name="ZoneTexte 6"/>
          <p:cNvSpPr txBox="1">
            <a:spLocks noChangeArrowheads="1"/>
          </p:cNvSpPr>
          <p:nvPr/>
        </p:nvSpPr>
        <p:spPr bwMode="auto">
          <a:xfrm>
            <a:off x="430213" y="669925"/>
            <a:ext cx="13541375" cy="74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fr-CA" altLang="fr-FR" sz="8000" b="1">
                <a:latin typeface="Arial Narrow" panose="020B0606020202030204" pitchFamily="34" charset="0"/>
              </a:rPr>
              <a:t>…relève du sacré et faire de tout un sacrement du Royaume.  </a:t>
            </a:r>
          </a:p>
          <a:p>
            <a:pPr algn="r" eaLnBrk="1" hangingPunct="1">
              <a:spcBef>
                <a:spcPct val="0"/>
              </a:spcBef>
              <a:buFontTx/>
              <a:buNone/>
            </a:pPr>
            <a:r>
              <a:rPr lang="fr-CA" altLang="fr-FR" sz="8000" b="1">
                <a:latin typeface="Arial Narrow" panose="020B0606020202030204" pitchFamily="34" charset="0"/>
              </a:rPr>
              <a:t>À cette fin, reconnaître la marque du divin dans l’ensemble </a:t>
            </a:r>
          </a:p>
          <a:p>
            <a:pPr algn="r" eaLnBrk="1" hangingPunct="1">
              <a:spcBef>
                <a:spcPct val="0"/>
              </a:spcBef>
              <a:buFontTx/>
              <a:buNone/>
            </a:pPr>
            <a:r>
              <a:rPr lang="fr-CA" altLang="fr-FR" sz="8000" b="1">
                <a:latin typeface="Arial Narrow" panose="020B0606020202030204" pitchFamily="34" charset="0"/>
              </a:rPr>
              <a:t>de la création, de l’image </a:t>
            </a:r>
          </a:p>
          <a:p>
            <a:pPr algn="r" eaLnBrk="1" hangingPunct="1">
              <a:spcBef>
                <a:spcPct val="0"/>
              </a:spcBef>
              <a:buFontTx/>
              <a:buNone/>
            </a:pPr>
            <a:r>
              <a:rPr lang="fr-CA" altLang="fr-FR" sz="8000" b="1">
                <a:latin typeface="Arial Narrow" panose="020B0606020202030204" pitchFamily="34" charset="0"/>
              </a:rPr>
              <a:t>de Dieu dans l’humanité… </a:t>
            </a:r>
          </a:p>
        </p:txBody>
      </p:sp>
      <p:pic>
        <p:nvPicPr>
          <p:cNvPr id="50181" name="Image 6" descr="création rond.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0213" y="4351338"/>
            <a:ext cx="343852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oneTexte 4"/>
          <p:cNvSpPr txBox="1">
            <a:spLocks noChangeArrowheads="1"/>
          </p:cNvSpPr>
          <p:nvPr/>
        </p:nvSpPr>
        <p:spPr bwMode="auto">
          <a:xfrm>
            <a:off x="430213" y="4270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51203"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FFB3795-46AA-4B6B-81D5-1EF9D2B7943D}" type="slidenum">
              <a:rPr lang="fr-CA" altLang="fr-FR" sz="1800">
                <a:solidFill>
                  <a:srgbClr val="898989"/>
                </a:solidFill>
              </a:rPr>
              <a:pPr>
                <a:spcBef>
                  <a:spcPct val="0"/>
                </a:spcBef>
                <a:buFontTx/>
                <a:buNone/>
              </a:pPr>
              <a:t>41</a:t>
            </a:fld>
            <a:endParaRPr lang="fr-CA" altLang="fr-FR" sz="1800">
              <a:solidFill>
                <a:srgbClr val="898989"/>
              </a:solidFill>
            </a:endParaRPr>
          </a:p>
        </p:txBody>
      </p:sp>
      <p:sp>
        <p:nvSpPr>
          <p:cNvPr id="51204" name="ZoneTexte 6"/>
          <p:cNvSpPr txBox="1">
            <a:spLocks noChangeArrowheads="1"/>
          </p:cNvSpPr>
          <p:nvPr/>
        </p:nvSpPr>
        <p:spPr bwMode="auto">
          <a:xfrm>
            <a:off x="430213" y="427038"/>
            <a:ext cx="13541375" cy="821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000" b="1">
                <a:latin typeface="Arial Narrow" panose="020B0606020202030204" pitchFamily="34" charset="0"/>
              </a:rPr>
              <a:t>…et du sceau du sacré dans la nature dois nous pousser à prendre soin de notre monde.  Sortons de notre isolement!</a:t>
            </a:r>
          </a:p>
          <a:p>
            <a:pPr algn="ctr" eaLnBrk="1" hangingPunct="1">
              <a:spcBef>
                <a:spcPct val="0"/>
              </a:spcBef>
              <a:buFontTx/>
              <a:buNone/>
            </a:pPr>
            <a:r>
              <a:rPr lang="fr-CA" altLang="fr-FR" sz="8000" b="1">
                <a:latin typeface="Arial Narrow" panose="020B0606020202030204" pitchFamily="34" charset="0"/>
              </a:rPr>
              <a:t>Prions pour l’environnement!  Agissons en sa faveur!</a:t>
            </a:r>
          </a:p>
          <a:p>
            <a:pPr algn="ctr" eaLnBrk="1" hangingPunct="1">
              <a:spcBef>
                <a:spcPct val="0"/>
              </a:spcBef>
              <a:buFontTx/>
              <a:buNone/>
            </a:pPr>
            <a:r>
              <a:rPr lang="fr-CA" altLang="fr-FR" sz="4800" b="1" i="1">
                <a:latin typeface="Arial Narrow" panose="020B0606020202030204" pitchFamily="34" charset="0"/>
              </a:rPr>
              <a:t>Bartholomée I, patriarche de Constantinople (1940)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0" y="0"/>
            <a:ext cx="14401800" cy="8997950"/>
          </a:xfrm>
        </p:spPr>
        <p:txBody>
          <a:bodyPr anchor="t"/>
          <a:lstStyle/>
          <a:p>
            <a:r>
              <a:rPr lang="fr-FR" altLang="fr-FR" sz="6000" b="1" smtClean="0">
                <a:latin typeface="Arial Rounded MT Bold" pitchFamily="-89" charset="0"/>
                <a:ea typeface="ＭＳ Ｐゴシック" panose="020B0600070205080204" pitchFamily="34" charset="-128"/>
              </a:rPr>
              <a:t/>
            </a:r>
            <a:br>
              <a:rPr lang="fr-FR" altLang="fr-FR" sz="6000" b="1" smtClean="0">
                <a:latin typeface="Arial Rounded MT Bold" pitchFamily="-89" charset="0"/>
                <a:ea typeface="ＭＳ Ｐゴシック" panose="020B0600070205080204" pitchFamily="34" charset="-128"/>
              </a:rPr>
            </a:br>
            <a:r>
              <a:rPr lang="fr-FR" altLang="fr-FR" sz="6000" b="1" smtClean="0">
                <a:latin typeface="Arial Narrow" panose="020B0606020202030204" pitchFamily="34" charset="0"/>
                <a:ea typeface="ＭＳ Ｐゴシック" panose="020B0600070205080204" pitchFamily="34" charset="-128"/>
              </a:rPr>
              <a:t>2. </a:t>
            </a:r>
            <a:r>
              <a:rPr lang="fr-FR" altLang="fr-FR" sz="8800" b="1" smtClean="0">
                <a:latin typeface="Arial Narrow" panose="020B0606020202030204" pitchFamily="34" charset="0"/>
                <a:ea typeface="ＭＳ Ｐゴシック" panose="020B0600070205080204" pitchFamily="34" charset="-128"/>
              </a:rPr>
              <a:t>Son amour se répand d'âge en âge sur tous ceux </a:t>
            </a:r>
            <a:br>
              <a:rPr lang="fr-FR" altLang="fr-FR" sz="8800" b="1" smtClean="0">
                <a:latin typeface="Arial Narrow" panose="020B0606020202030204" pitchFamily="34" charset="0"/>
                <a:ea typeface="ＭＳ Ｐゴシック" panose="020B0600070205080204" pitchFamily="34" charset="-128"/>
              </a:rPr>
            </a:br>
            <a:r>
              <a:rPr lang="fr-FR" altLang="fr-FR" sz="8800" b="1" smtClean="0">
                <a:latin typeface="Arial Narrow" panose="020B0606020202030204" pitchFamily="34" charset="0"/>
                <a:ea typeface="ＭＳ Ｐゴシック" panose="020B0600070205080204" pitchFamily="34" charset="-128"/>
              </a:rPr>
              <a:t>qui le craignent</a:t>
            </a:r>
            <a:r>
              <a:rPr lang="fr-CA" altLang="fr-FR" sz="8800" b="1" smtClean="0">
                <a:latin typeface="Arial Narrow" panose="020B0606020202030204" pitchFamily="34" charset="0"/>
                <a:ea typeface="ＭＳ Ｐゴシック" panose="020B0600070205080204" pitchFamily="34" charset="-128"/>
              </a:rPr>
              <a:t/>
            </a:r>
            <a:br>
              <a:rPr lang="fr-CA" altLang="fr-FR" sz="8800" b="1" smtClean="0">
                <a:latin typeface="Arial Narrow" panose="020B0606020202030204" pitchFamily="34" charset="0"/>
                <a:ea typeface="ＭＳ Ｐゴシック" panose="020B0600070205080204" pitchFamily="34" charset="-128"/>
              </a:rPr>
            </a:br>
            <a:r>
              <a:rPr lang="fr-FR" altLang="fr-FR" sz="8800" b="1" smtClean="0">
                <a:latin typeface="Arial Narrow" panose="020B0606020202030204" pitchFamily="34" charset="0"/>
                <a:ea typeface="ＭＳ Ｐゴシック" panose="020B0600070205080204" pitchFamily="34" charset="-128"/>
              </a:rPr>
              <a:t>Il déploie l'élan de sa force </a:t>
            </a:r>
            <a:br>
              <a:rPr lang="fr-FR" altLang="fr-FR" sz="8800" b="1" smtClean="0">
                <a:latin typeface="Arial Narrow" panose="020B0606020202030204" pitchFamily="34" charset="0"/>
                <a:ea typeface="ＭＳ Ｐゴシック" panose="020B0600070205080204" pitchFamily="34" charset="-128"/>
              </a:rPr>
            </a:br>
            <a:r>
              <a:rPr lang="fr-FR" altLang="fr-FR" sz="8800" b="1" smtClean="0">
                <a:latin typeface="Arial Narrow" panose="020B0606020202030204" pitchFamily="34" charset="0"/>
                <a:ea typeface="ＭＳ Ｐゴシック" panose="020B0600070205080204" pitchFamily="34" charset="-128"/>
              </a:rPr>
              <a:t>il disperse les superbes.</a:t>
            </a:r>
            <a:r>
              <a:rPr lang="fr-CA" altLang="fr-FR" b="1" smtClean="0">
                <a:ea typeface="ＭＳ Ｐゴシック" panose="020B0600070205080204" pitchFamily="34" charset="-128"/>
              </a:rPr>
              <a:t/>
            </a:r>
            <a:br>
              <a:rPr lang="fr-CA" altLang="fr-FR" b="1" smtClean="0">
                <a:ea typeface="ＭＳ Ｐゴシック" panose="020B0600070205080204" pitchFamily="34" charset="-128"/>
              </a:rPr>
            </a:br>
            <a:r>
              <a:rPr lang="fr-CA" altLang="fr-FR" b="1" smtClean="0">
                <a:ea typeface="ＭＳ Ｐゴシック" panose="020B0600070205080204" pitchFamily="34" charset="-128"/>
              </a:rPr>
              <a:t/>
            </a:r>
            <a:br>
              <a:rPr lang="fr-CA" altLang="fr-FR" b="1" smtClean="0">
                <a:ea typeface="ＭＳ Ｐゴシック" panose="020B0600070205080204" pitchFamily="34" charset="-128"/>
              </a:rPr>
            </a:br>
            <a:r>
              <a:rPr lang="fr-CA" altLang="fr-FR" b="1" smtClean="0">
                <a:ea typeface="ＭＳ Ｐゴシック" panose="020B0600070205080204" pitchFamily="34" charset="-128"/>
              </a:rPr>
              <a:t/>
            </a:r>
            <a:br>
              <a:rPr lang="fr-CA" altLang="fr-FR" b="1" smtClean="0">
                <a:ea typeface="ＭＳ Ｐゴシック" panose="020B0600070205080204" pitchFamily="34" charset="-128"/>
              </a:rPr>
            </a:br>
            <a:endParaRPr lang="fr-FR" altLang="fr-FR" smtClean="0">
              <a:ea typeface="ＭＳ Ｐゴシック" panose="020B0600070205080204" pitchFamily="34" charset="-128"/>
            </a:endParaRPr>
          </a:p>
        </p:txBody>
      </p:sp>
      <p:sp>
        <p:nvSpPr>
          <p:cNvPr id="8195"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BB9196F-1F2A-414C-A902-D9BD9C5D6988}" type="slidenum">
              <a:rPr lang="fr-FR" altLang="fr-FR" sz="1800">
                <a:solidFill>
                  <a:srgbClr val="898989"/>
                </a:solidFill>
              </a:rPr>
              <a:pPr>
                <a:spcBef>
                  <a:spcPct val="0"/>
                </a:spcBef>
                <a:buFontTx/>
                <a:buNone/>
              </a:pPr>
              <a:t>4</a:t>
            </a:fld>
            <a:endParaRPr lang="fr-FR" altLang="fr-FR" sz="180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3" descr="vier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8" y="4800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ZoneTexte 4"/>
          <p:cNvSpPr txBox="1">
            <a:spLocks noChangeArrowheads="1"/>
          </p:cNvSpPr>
          <p:nvPr/>
        </p:nvSpPr>
        <p:spPr bwMode="auto">
          <a:xfrm>
            <a:off x="430213" y="4143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9220"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CBD9F09-C72C-4A72-B085-7B1791514C28}" type="slidenum">
              <a:rPr lang="fr-CA" altLang="fr-FR" sz="1800">
                <a:solidFill>
                  <a:srgbClr val="898989"/>
                </a:solidFill>
              </a:rPr>
              <a:pPr>
                <a:spcBef>
                  <a:spcPct val="0"/>
                </a:spcBef>
                <a:buFontTx/>
                <a:buNone/>
              </a:pPr>
              <a:t>5</a:t>
            </a:fld>
            <a:endParaRPr lang="fr-CA" altLang="fr-FR" sz="1800">
              <a:solidFill>
                <a:srgbClr val="898989"/>
              </a:solidFill>
            </a:endParaRPr>
          </a:p>
        </p:txBody>
      </p:sp>
      <p:sp>
        <p:nvSpPr>
          <p:cNvPr id="9221" name="ZoneTexte 5"/>
          <p:cNvSpPr txBox="1">
            <a:spLocks noChangeArrowheads="1"/>
          </p:cNvSpPr>
          <p:nvPr/>
        </p:nvSpPr>
        <p:spPr bwMode="auto">
          <a:xfrm>
            <a:off x="430213" y="1112838"/>
            <a:ext cx="135413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800" b="1">
                <a:solidFill>
                  <a:srgbClr val="0000FF"/>
                </a:solidFill>
                <a:latin typeface="Arial Rounded MT Bold" pitchFamily="-89" charset="0"/>
              </a:rPr>
              <a:t>Magnificat, magnificat mon cœur exulte d’allégresse.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0" y="17463"/>
            <a:ext cx="14401800" cy="8997950"/>
          </a:xfrm>
        </p:spPr>
        <p:txBody>
          <a:bodyPr anchor="t"/>
          <a:lstStyle/>
          <a:p>
            <a:r>
              <a:rPr lang="fr-FR" altLang="fr-FR" sz="6000" b="1" smtClean="0">
                <a:latin typeface="Arial Rounded MT Bold" pitchFamily="-89" charset="0"/>
                <a:ea typeface="ＭＳ Ｐゴシック" panose="020B0600070205080204" pitchFamily="34" charset="-128"/>
              </a:rPr>
              <a:t/>
            </a:r>
            <a:br>
              <a:rPr lang="fr-FR" altLang="fr-FR" sz="6000" b="1" smtClean="0">
                <a:latin typeface="Arial Rounded MT Bold" pitchFamily="-89" charset="0"/>
                <a:ea typeface="ＭＳ Ｐゴシック" panose="020B0600070205080204" pitchFamily="34" charset="-128"/>
              </a:rPr>
            </a:br>
            <a:r>
              <a:rPr lang="fr-FR" altLang="fr-FR" sz="6000" b="1" smtClean="0">
                <a:latin typeface="Arial Narrow" panose="020B0606020202030204" pitchFamily="34" charset="0"/>
                <a:ea typeface="ＭＳ Ｐゴシック" panose="020B0600070205080204" pitchFamily="34" charset="-128"/>
              </a:rPr>
              <a:t>3. </a:t>
            </a:r>
            <a:r>
              <a:rPr lang="fr-FR" altLang="fr-FR" sz="8800" b="1" smtClean="0">
                <a:latin typeface="Arial Narrow" panose="020B0606020202030204" pitchFamily="34" charset="0"/>
                <a:ea typeface="ＭＳ Ｐゴシック" panose="020B0600070205080204" pitchFamily="34" charset="-128"/>
              </a:rPr>
              <a:t>Il renverse les grands de leurs trônes il élève les humbles</a:t>
            </a:r>
            <a:r>
              <a:rPr lang="fr-CA" altLang="fr-FR" sz="8800" b="1" smtClean="0">
                <a:latin typeface="Arial Narrow" panose="020B0606020202030204" pitchFamily="34" charset="0"/>
                <a:ea typeface="ＭＳ Ｐゴシック" panose="020B0600070205080204" pitchFamily="34" charset="-128"/>
              </a:rPr>
              <a:t/>
            </a:r>
            <a:br>
              <a:rPr lang="fr-CA" altLang="fr-FR" sz="8800" b="1" smtClean="0">
                <a:latin typeface="Arial Narrow" panose="020B0606020202030204" pitchFamily="34" charset="0"/>
                <a:ea typeface="ＭＳ Ｐゴシック" panose="020B0600070205080204" pitchFamily="34" charset="-128"/>
              </a:rPr>
            </a:br>
            <a:r>
              <a:rPr lang="fr-FR" altLang="fr-FR" sz="8800" b="1" smtClean="0">
                <a:latin typeface="Arial Narrow" panose="020B0606020202030204" pitchFamily="34" charset="0"/>
                <a:ea typeface="ＭＳ Ｐゴシック" panose="020B0600070205080204" pitchFamily="34" charset="-128"/>
              </a:rPr>
              <a:t>Il remplit le cœur </a:t>
            </a:r>
            <a:br>
              <a:rPr lang="fr-FR" altLang="fr-FR" sz="8800" b="1" smtClean="0">
                <a:latin typeface="Arial Narrow" panose="020B0606020202030204" pitchFamily="34" charset="0"/>
                <a:ea typeface="ＭＳ Ｐゴシック" panose="020B0600070205080204" pitchFamily="34" charset="-128"/>
              </a:rPr>
            </a:br>
            <a:r>
              <a:rPr lang="fr-FR" altLang="fr-FR" sz="8800" b="1" smtClean="0">
                <a:latin typeface="Arial Narrow" panose="020B0606020202030204" pitchFamily="34" charset="0"/>
                <a:ea typeface="ＭＳ Ｐゴシック" panose="020B0600070205080204" pitchFamily="34" charset="-128"/>
              </a:rPr>
              <a:t>de ses pauvres et déjoue </a:t>
            </a:r>
            <a:br>
              <a:rPr lang="fr-FR" altLang="fr-FR" sz="8800" b="1" smtClean="0">
                <a:latin typeface="Arial Narrow" panose="020B0606020202030204" pitchFamily="34" charset="0"/>
                <a:ea typeface="ＭＳ Ｐゴシック" panose="020B0600070205080204" pitchFamily="34" charset="-128"/>
              </a:rPr>
            </a:br>
            <a:r>
              <a:rPr lang="fr-FR" altLang="fr-FR" sz="8800" b="1" smtClean="0">
                <a:latin typeface="Arial Narrow" panose="020B0606020202030204" pitchFamily="34" charset="0"/>
                <a:ea typeface="ＭＳ Ｐゴシック" panose="020B0600070205080204" pitchFamily="34" charset="-128"/>
              </a:rPr>
              <a:t>la main des riches.</a:t>
            </a:r>
            <a:r>
              <a:rPr lang="fr-CA" altLang="fr-FR" b="1" smtClean="0">
                <a:ea typeface="ＭＳ Ｐゴシック" panose="020B0600070205080204" pitchFamily="34" charset="-128"/>
              </a:rPr>
              <a:t/>
            </a:r>
            <a:br>
              <a:rPr lang="fr-CA" altLang="fr-FR" b="1" smtClean="0">
                <a:ea typeface="ＭＳ Ｐゴシック" panose="020B0600070205080204" pitchFamily="34" charset="-128"/>
              </a:rPr>
            </a:br>
            <a:r>
              <a:rPr lang="fr-CA" altLang="fr-FR" b="1" smtClean="0">
                <a:ea typeface="ＭＳ Ｐゴシック" panose="020B0600070205080204" pitchFamily="34" charset="-128"/>
              </a:rPr>
              <a:t/>
            </a:r>
            <a:br>
              <a:rPr lang="fr-CA" altLang="fr-FR" b="1" smtClean="0">
                <a:ea typeface="ＭＳ Ｐゴシック" panose="020B0600070205080204" pitchFamily="34" charset="-128"/>
              </a:rPr>
            </a:br>
            <a:r>
              <a:rPr lang="fr-CA" altLang="fr-FR" b="1" smtClean="0">
                <a:ea typeface="ＭＳ Ｐゴシック" panose="020B0600070205080204" pitchFamily="34" charset="-128"/>
              </a:rPr>
              <a:t/>
            </a:r>
            <a:br>
              <a:rPr lang="fr-CA" altLang="fr-FR" b="1" smtClean="0">
                <a:ea typeface="ＭＳ Ｐゴシック" panose="020B0600070205080204" pitchFamily="34" charset="-128"/>
              </a:rPr>
            </a:br>
            <a:r>
              <a:rPr lang="fr-CA" altLang="fr-FR" b="1" smtClean="0">
                <a:ea typeface="ＭＳ Ｐゴシック" panose="020B0600070205080204" pitchFamily="34" charset="-128"/>
              </a:rPr>
              <a:t/>
            </a:r>
            <a:br>
              <a:rPr lang="fr-CA" altLang="fr-FR" b="1" smtClean="0">
                <a:ea typeface="ＭＳ Ｐゴシック" panose="020B0600070205080204" pitchFamily="34" charset="-128"/>
              </a:rPr>
            </a:br>
            <a:endParaRPr lang="fr-FR" altLang="fr-FR" smtClean="0">
              <a:ea typeface="ＭＳ Ｐゴシック" panose="020B0600070205080204" pitchFamily="34" charset="-128"/>
            </a:endParaRPr>
          </a:p>
        </p:txBody>
      </p:sp>
      <p:sp>
        <p:nvSpPr>
          <p:cNvPr id="10243"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AC94305-301B-4719-87D4-C4F3B5A3F228}" type="slidenum">
              <a:rPr lang="fr-FR" altLang="fr-FR" sz="1800">
                <a:solidFill>
                  <a:srgbClr val="898989"/>
                </a:solidFill>
              </a:rPr>
              <a:pPr>
                <a:spcBef>
                  <a:spcPct val="0"/>
                </a:spcBef>
                <a:buFontTx/>
                <a:buNone/>
              </a:pPr>
              <a:t>6</a:t>
            </a:fld>
            <a:endParaRPr lang="fr-FR" altLang="fr-FR" sz="18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3" descr="vier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8" y="4800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ZoneTexte 4"/>
          <p:cNvSpPr txBox="1">
            <a:spLocks noChangeArrowheads="1"/>
          </p:cNvSpPr>
          <p:nvPr/>
        </p:nvSpPr>
        <p:spPr bwMode="auto">
          <a:xfrm>
            <a:off x="430213" y="414338"/>
            <a:ext cx="13541375" cy="8142287"/>
          </a:xfrm>
          <a:prstGeom prst="rect">
            <a:avLst/>
          </a:prstGeom>
          <a:noFill/>
          <a:ln w="76200" cmpd="tri">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fr-FR" altLang="fr-FR" sz="2600"/>
          </a:p>
        </p:txBody>
      </p:sp>
      <p:sp>
        <p:nvSpPr>
          <p:cNvPr id="11268" name="Espace réservé du numéro de diapositive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644D8A9-06E4-41E7-A140-A1CCB9578D1E}" type="slidenum">
              <a:rPr lang="fr-CA" altLang="fr-FR" sz="1800">
                <a:solidFill>
                  <a:srgbClr val="898989"/>
                </a:solidFill>
              </a:rPr>
              <a:pPr>
                <a:spcBef>
                  <a:spcPct val="0"/>
                </a:spcBef>
                <a:buFontTx/>
                <a:buNone/>
              </a:pPr>
              <a:t>7</a:t>
            </a:fld>
            <a:endParaRPr lang="fr-CA" altLang="fr-FR" sz="1800">
              <a:solidFill>
                <a:srgbClr val="898989"/>
              </a:solidFill>
            </a:endParaRPr>
          </a:p>
        </p:txBody>
      </p:sp>
      <p:sp>
        <p:nvSpPr>
          <p:cNvPr id="11269" name="ZoneTexte 5"/>
          <p:cNvSpPr txBox="1">
            <a:spLocks noChangeArrowheads="1"/>
          </p:cNvSpPr>
          <p:nvPr/>
        </p:nvSpPr>
        <p:spPr bwMode="auto">
          <a:xfrm>
            <a:off x="430213" y="1112838"/>
            <a:ext cx="135413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fr-CA" altLang="fr-FR" sz="8800" b="1">
                <a:solidFill>
                  <a:srgbClr val="0000FF"/>
                </a:solidFill>
                <a:latin typeface="Arial Rounded MT Bold" pitchFamily="-89" charset="0"/>
              </a:rPr>
              <a:t>Magnificat, magnificat mon cœur exulte d’allégresse.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age 5" descr="813ad0d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86150" y="0"/>
            <a:ext cx="7497763" cy="899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Espace réservé du numéro de diapositive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7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4100">
                <a:solidFill>
                  <a:schemeClr val="tx1"/>
                </a:solidFill>
                <a:latin typeface="Calibri" panose="020F0502020204030204" pitchFamily="34" charset="0"/>
                <a:ea typeface="ＭＳ Ｐゴシック" panose="020B0600070205080204" pitchFamily="34" charset="-128"/>
              </a:defRPr>
            </a:lvl2pPr>
            <a:lvl3pPr marL="1670050" indent="-333375">
              <a:spcBef>
                <a:spcPct val="20000"/>
              </a:spcBef>
              <a:buFont typeface="Arial" panose="020B0604020202020204" pitchFamily="34" charset="0"/>
              <a:buChar char="•"/>
              <a:defRPr sz="3500">
                <a:solidFill>
                  <a:schemeClr val="tx1"/>
                </a:solidFill>
                <a:latin typeface="Calibri" panose="020F0502020204030204" pitchFamily="34" charset="0"/>
                <a:ea typeface="ＭＳ Ｐゴシック" panose="020B0600070205080204" pitchFamily="34" charset="-128"/>
              </a:defRPr>
            </a:lvl3pPr>
            <a:lvl4pPr marL="2338388"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4pPr>
            <a:lvl5pPr marL="3008313" indent="-333375">
              <a:spcBef>
                <a:spcPct val="20000"/>
              </a:spcBef>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5pPr>
            <a:lvl6pPr marL="34655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6pPr>
            <a:lvl7pPr marL="39227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7pPr>
            <a:lvl8pPr marL="43799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8pPr>
            <a:lvl9pPr marL="4837113" indent="-333375" defTabSz="6683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ABA8FD3-9A0A-46F0-9B92-D36F84B66A94}" type="slidenum">
              <a:rPr lang="fr-CA" altLang="fr-FR" sz="1800">
                <a:solidFill>
                  <a:srgbClr val="898989"/>
                </a:solidFill>
              </a:rPr>
              <a:pPr>
                <a:spcBef>
                  <a:spcPct val="0"/>
                </a:spcBef>
                <a:buFontTx/>
                <a:buNone/>
              </a:pPr>
              <a:t>8</a:t>
            </a:fld>
            <a:endParaRPr lang="fr-CA" altLang="fr-FR" sz="1800">
              <a:solidFill>
                <a:srgbClr val="898989"/>
              </a:solidFill>
            </a:endParaRPr>
          </a:p>
        </p:txBody>
      </p:sp>
      <p:pic>
        <p:nvPicPr>
          <p:cNvPr id="12292" name="Image 4" descr="terre .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2338" y="4498975"/>
            <a:ext cx="4556125" cy="4543425"/>
          </a:xfrm>
          <a:prstGeom prst="rect">
            <a:avLst/>
          </a:prstGeom>
          <a:noFill/>
          <a:ln>
            <a:noFill/>
          </a:ln>
          <a:extLst>
            <a:ext uri="{909E8E84-426E-40DD-AFC4-6F175D3DCCD1}">
              <a14:hiddenFill xmlns:a14="http://schemas.microsoft.com/office/drawing/2010/main">
                <a:solidFill>
                  <a:srgbClr val="FFFFFF">
                    <a:alpha val="72156"/>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TotalTime>
  <Words>1023</Words>
  <Application>Microsoft Office PowerPoint</Application>
  <PresentationFormat>Personnalisé</PresentationFormat>
  <Paragraphs>130</Paragraphs>
  <Slides>42</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42</vt:i4>
      </vt:variant>
    </vt:vector>
  </HeadingPairs>
  <TitlesOfParts>
    <vt:vector size="49" baseType="lpstr">
      <vt:lpstr>Arial</vt:lpstr>
      <vt:lpstr>ＭＳ Ｐゴシック</vt:lpstr>
      <vt:lpstr>Calibri</vt:lpstr>
      <vt:lpstr>Imprint MT Shadow</vt:lpstr>
      <vt:lpstr>Arial Rounded MT Bold</vt:lpstr>
      <vt:lpstr>Arial Narrow</vt:lpstr>
      <vt:lpstr>Thème Office</vt:lpstr>
      <vt:lpstr>Chapelet commenté sur le  Soin de la Création</vt:lpstr>
      <vt:lpstr>Présentation PowerPoint</vt:lpstr>
      <vt:lpstr>1. Il s'est penché sur son humble servante désormais l'on me dira bienheureuse. Le Seigneur fit pour moi des merveilles Saint est son nom.</vt:lpstr>
      <vt:lpstr>Présentation PowerPoint</vt:lpstr>
      <vt:lpstr> 2. Son amour se répand d'âge en âge sur tous ceux  qui le craignent Il déploie l'élan de sa force  il disperse les superbes.   </vt:lpstr>
      <vt:lpstr>Présentation PowerPoint</vt:lpstr>
      <vt:lpstr> 3. Il renverse les grands de leurs trônes il élève les humbles Il remplit le cœur  de ses pauvres et déjoue  la main des riches.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imac</dc:creator>
  <cp:lastModifiedBy>Agent Pastorale</cp:lastModifiedBy>
  <cp:revision>84</cp:revision>
  <dcterms:created xsi:type="dcterms:W3CDTF">2018-08-22T22:57:12Z</dcterms:created>
  <dcterms:modified xsi:type="dcterms:W3CDTF">2018-08-27T18:36:04Z</dcterms:modified>
</cp:coreProperties>
</file>