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1" r:id="rId6"/>
    <p:sldId id="262" r:id="rId7"/>
    <p:sldId id="277" r:id="rId8"/>
    <p:sldId id="278" r:id="rId9"/>
    <p:sldId id="263" r:id="rId10"/>
    <p:sldId id="264" r:id="rId11"/>
    <p:sldId id="265" r:id="rId12"/>
    <p:sldId id="266" r:id="rId13"/>
    <p:sldId id="279" r:id="rId14"/>
    <p:sldId id="267" r:id="rId15"/>
    <p:sldId id="268" r:id="rId16"/>
    <p:sldId id="269" r:id="rId17"/>
    <p:sldId id="270" r:id="rId18"/>
    <p:sldId id="271" r:id="rId19"/>
    <p:sldId id="280" r:id="rId20"/>
    <p:sldId id="272" r:id="rId21"/>
    <p:sldId id="273" r:id="rId22"/>
    <p:sldId id="274" r:id="rId23"/>
    <p:sldId id="275" r:id="rId24"/>
    <p:sldId id="276" r:id="rId25"/>
    <p:sldId id="281" r:id="rId26"/>
    <p:sldId id="282" r:id="rId27"/>
    <p:sldId id="284" r:id="rId28"/>
  </p:sldIdLst>
  <p:sldSz cx="12192000" cy="6858000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4B59"/>
    <a:srgbClr val="54677A"/>
    <a:srgbClr val="EF9D53"/>
    <a:srgbClr val="696F7E"/>
    <a:srgbClr val="61748C"/>
    <a:srgbClr val="6574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5" autoAdjust="0"/>
    <p:restoredTop sz="94660"/>
  </p:normalViewPr>
  <p:slideViewPr>
    <p:cSldViewPr snapToGrid="0">
      <p:cViewPr varScale="1">
        <p:scale>
          <a:sx n="81" d="100"/>
          <a:sy n="81" d="100"/>
        </p:scale>
        <p:origin x="60" y="7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fr-CA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3EB7E718-2EC6-465D-BAFD-D869CA1AA179}" type="datetimeFigureOut">
              <a:rPr lang="fr-CA"/>
              <a:pPr/>
              <a:t>2017-11-06</a:t>
            </a:fld>
            <a:endParaRPr lang="fr-CA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fr-CA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263AA8D9-C8FE-4CD3-979B-5DCF420522FB}" type="slidenum">
              <a:rPr lang="fr-CA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388597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73924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2A5D9-5E60-4949-B0C5-14BECFD75D27}" type="datetime1">
              <a:rPr lang="fr-CA"/>
              <a:pPr>
                <a:defRPr/>
              </a:pPr>
              <a:t>2017-11-06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ED1FC-0654-434F-8BA1-FC24157A8DFB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9A232-95CD-425E-A87C-8B0D1D0CBBFA}" type="datetime1">
              <a:rPr lang="fr-CA"/>
              <a:pPr>
                <a:defRPr/>
              </a:pPr>
              <a:t>2017-11-06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BCCD3-A051-4774-8E2C-286940165C3A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51B01-510C-42B1-878F-1681467890A0}" type="datetime1">
              <a:rPr lang="fr-CA"/>
              <a:pPr>
                <a:defRPr/>
              </a:pPr>
              <a:t>2017-11-06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E103B-9BD2-4C5B-87F9-8E4162AF4BE5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4DF4D-5C9B-453D-ADE2-4E0ACDD8DCCF}" type="datetime1">
              <a:rPr lang="fr-CA"/>
              <a:pPr>
                <a:defRPr/>
              </a:pPr>
              <a:t>2017-11-06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19EBD-0E25-4991-8249-3B997C63201A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69DAD-FA52-4237-B74F-77AD697BC73B}" type="datetime1">
              <a:rPr lang="fr-CA"/>
              <a:pPr>
                <a:defRPr/>
              </a:pPr>
              <a:t>2017-11-06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37992-E3AA-4E6B-9CF7-B0BBDC947721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206A6-B8DF-4D4C-91C4-9C5BC9D37D00}" type="datetime1">
              <a:rPr lang="fr-CA"/>
              <a:pPr>
                <a:defRPr/>
              </a:pPr>
              <a:t>2017-11-06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91713-B952-4BDC-A01D-9A394C01E913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CEC7B-6AE7-487A-BFA7-D3A3DD3FFD25}" type="datetime1">
              <a:rPr lang="fr-CA"/>
              <a:pPr>
                <a:defRPr/>
              </a:pPr>
              <a:t>2017-11-06</a:t>
            </a:fld>
            <a:endParaRPr lang="fr-CA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3D4A7-8015-47B3-BF0B-A8F1F4E012FB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C7378-2A6D-4BBC-94A9-288AC960FA87}" type="datetime1">
              <a:rPr lang="fr-CA"/>
              <a:pPr>
                <a:defRPr/>
              </a:pPr>
              <a:t>2017-11-06</a:t>
            </a:fld>
            <a:endParaRPr lang="fr-CA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20C7C-9896-4B33-A51D-DA7E6E90768F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D76A3-1512-4649-951F-CA98ACD4663B}" type="datetime1">
              <a:rPr lang="fr-CA"/>
              <a:pPr>
                <a:defRPr/>
              </a:pPr>
              <a:t>2017-11-06</a:t>
            </a:fld>
            <a:endParaRPr lang="fr-CA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84AA8-2F31-49E9-9E13-1C5761E8F890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AA390-9F88-45F1-AB93-7052F0DA2653}" type="datetime1">
              <a:rPr lang="fr-CA"/>
              <a:pPr>
                <a:defRPr/>
              </a:pPr>
              <a:t>2017-11-06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C1443-6697-431F-B3FD-1DE5E849341D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94C18-BAEB-4031-8059-AD74C73CD269}" type="datetime1">
              <a:rPr lang="fr-CA"/>
              <a:pPr>
                <a:defRPr/>
              </a:pPr>
              <a:t>2017-11-06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AA34A-38BE-45CB-BE6E-C333234A6170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  <a:endParaRPr lang="fr-CA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076351B-980B-4401-817C-D2955EF34AE4}" type="datetime1">
              <a:rPr lang="fr-CA"/>
              <a:pPr>
                <a:defRPr/>
              </a:pPr>
              <a:t>2017-11-06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2CA05FF-F26A-45B5-896E-0E028FEB2C74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8E5303-694C-448A-8C78-09DABDF35EBF}" type="slidenum">
              <a:rPr lang="fr-CA"/>
              <a:pPr>
                <a:defRPr/>
              </a:pPr>
              <a:t>1</a:t>
            </a:fld>
            <a:endParaRPr lang="fr-CA"/>
          </a:p>
        </p:txBody>
      </p:sp>
      <p:pic>
        <p:nvPicPr>
          <p:cNvPr id="13313" name="Imag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114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237288" y="558800"/>
            <a:ext cx="5176837" cy="579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  <a:cs typeface="+mn-cs"/>
              </a:rPr>
              <a:t>Rencontre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500" dirty="0">
                <a:ln w="0"/>
                <a:solidFill>
                  <a:srgbClr val="EF9D5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  <a:cs typeface="+mn-cs"/>
              </a:rPr>
              <a:t>Avent</a:t>
            </a:r>
            <a:r>
              <a:rPr lang="fr-FR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  <a:cs typeface="+mn-cs"/>
              </a:rPr>
              <a:t> 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  <a:cs typeface="+mn-cs"/>
              </a:rPr>
              <a:t>1 novembre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179807-87BA-4BA1-8864-AE9335D99D5C}" type="slidenum">
              <a:rPr lang="fr-CA"/>
              <a:pPr>
                <a:defRPr/>
              </a:pPr>
              <a:t>10</a:t>
            </a:fld>
            <a:endParaRPr lang="fr-CA"/>
          </a:p>
        </p:txBody>
      </p:sp>
      <p:pic>
        <p:nvPicPr>
          <p:cNvPr id="22529" name="Imag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114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913140" y="961604"/>
            <a:ext cx="6849567" cy="35948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7200" b="1" dirty="0">
                <a:ln w="10160">
                  <a:solidFill>
                    <a:srgbClr val="696F7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…</a:t>
            </a:r>
            <a:r>
              <a:rPr lang="fr-FR" sz="8000" b="1" dirty="0">
                <a:ln w="10160">
                  <a:solidFill>
                    <a:srgbClr val="696F7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préparons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000" b="1" dirty="0">
                <a:ln w="10160">
                  <a:solidFill>
                    <a:srgbClr val="696F7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    ton chemin</a:t>
            </a:r>
            <a:r>
              <a:rPr lang="fr-FR" sz="7200" b="1" dirty="0">
                <a:ln w="10160">
                  <a:solidFill>
                    <a:srgbClr val="696F7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  <a:sym typeface="Webdings" panose="05030102010509060703" pitchFamily="18" charset="2"/>
              </a:rPr>
              <a:t></a:t>
            </a:r>
            <a:endParaRPr lang="fr-FR" sz="11500" b="1" dirty="0">
              <a:ln w="10160">
                <a:solidFill>
                  <a:srgbClr val="696F7E"/>
                </a:solidFill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AC9D62-967C-4FA5-A4DE-71AA7498149A}" type="slidenum">
              <a:rPr lang="fr-CA"/>
              <a:pPr>
                <a:defRPr/>
              </a:pPr>
              <a:t>11</a:t>
            </a:fld>
            <a:endParaRPr lang="fr-CA"/>
          </a:p>
        </p:txBody>
      </p:sp>
      <p:pic>
        <p:nvPicPr>
          <p:cNvPr id="23553" name="Imag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114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913140" y="961604"/>
            <a:ext cx="7465570" cy="378565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7200" b="1" dirty="0">
                <a:ln w="10160">
                  <a:solidFill>
                    <a:srgbClr val="696F7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…</a:t>
            </a:r>
            <a:r>
              <a:rPr lang="fr-FR" sz="6000" b="1" dirty="0">
                <a:ln w="10160">
                  <a:solidFill>
                    <a:srgbClr val="696F7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soyons dans la </a:t>
            </a:r>
            <a:r>
              <a:rPr lang="fr-FR" sz="8000" b="1" dirty="0">
                <a:ln w="10160">
                  <a:solidFill>
                    <a:srgbClr val="696F7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joie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000" b="1" dirty="0">
                <a:ln w="10160">
                  <a:solidFill>
                    <a:srgbClr val="696F7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de l’espérance</a:t>
            </a:r>
            <a:endParaRPr lang="fr-FR" sz="11500" b="1" dirty="0">
              <a:ln w="10160">
                <a:solidFill>
                  <a:srgbClr val="696F7E"/>
                </a:solidFill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6B9969-FF72-424F-B19E-73F1040ECBB8}" type="slidenum">
              <a:rPr lang="fr-CA"/>
              <a:pPr>
                <a:defRPr/>
              </a:pPr>
              <a:t>12</a:t>
            </a:fld>
            <a:endParaRPr lang="fr-CA"/>
          </a:p>
        </p:txBody>
      </p:sp>
      <p:pic>
        <p:nvPicPr>
          <p:cNvPr id="24577" name="Imag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114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833241" y="526598"/>
            <a:ext cx="7086171" cy="45935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7200" b="1" dirty="0">
                <a:ln w="10160">
                  <a:solidFill>
                    <a:srgbClr val="696F7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…</a:t>
            </a:r>
            <a:r>
              <a:rPr lang="fr-FR" sz="8000" b="1" dirty="0">
                <a:ln w="10160">
                  <a:solidFill>
                    <a:srgbClr val="696F7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regardons vers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500" b="1" dirty="0">
                <a:ln w="10160">
                  <a:solidFill>
                    <a:srgbClr val="696F7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  <a:sym typeface="Webdings" panose="05030102010509060703" pitchFamily="18" charset="2"/>
              </a:rPr>
              <a:t>Marie</a:t>
            </a:r>
            <a:r>
              <a:rPr lang="fr-FR" sz="7200" b="1" dirty="0">
                <a:ln w="10160">
                  <a:solidFill>
                    <a:srgbClr val="696F7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  <a:sym typeface="Webdings" panose="05030102010509060703" pitchFamily="18" charset="2"/>
              </a:rPr>
              <a:t></a:t>
            </a:r>
            <a:endParaRPr lang="fr-FR" sz="11500" b="1" dirty="0">
              <a:ln w="10160">
                <a:solidFill>
                  <a:srgbClr val="696F7E"/>
                </a:solidFill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E35A40-D141-40A2-9D83-1817CDADDB5F}" type="slidenum">
              <a:rPr lang="fr-CA"/>
              <a:pPr>
                <a:defRPr/>
              </a:pPr>
              <a:t>13</a:t>
            </a:fld>
            <a:endParaRPr lang="fr-CA"/>
          </a:p>
        </p:txBody>
      </p:sp>
      <p:pic>
        <p:nvPicPr>
          <p:cNvPr id="25601" name="Imag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87388" y="-84138"/>
            <a:ext cx="13546138" cy="707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977341" y="1054494"/>
            <a:ext cx="8400236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800" dirty="0">
                <a:ln w="0"/>
                <a:gradFill flip="none" rotWithShape="1">
                  <a:gsLst>
                    <a:gs pos="27000">
                      <a:srgbClr val="54677A"/>
                    </a:gs>
                    <a:gs pos="84000">
                      <a:srgbClr val="EF9D53"/>
                    </a:gs>
                  </a:gsLst>
                  <a:lin ang="0" scaled="1"/>
                  <a:tileRect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strangelo Edessa" panose="03080600000000000000" pitchFamily="66" charset="0"/>
                <a:cs typeface="Estrangelo Edessa" panose="03080600000000000000" pitchFamily="66" charset="0"/>
              </a:rPr>
              <a:t>LA RENCONTRE</a:t>
            </a:r>
          </a:p>
        </p:txBody>
      </p:sp>
      <p:sp>
        <p:nvSpPr>
          <p:cNvPr id="4" name="Rectangle 3"/>
          <p:cNvSpPr/>
          <p:nvPr/>
        </p:nvSpPr>
        <p:spPr>
          <a:xfrm>
            <a:off x="2611438" y="2232025"/>
            <a:ext cx="8861425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6600" dirty="0">
                <a:ln w="0"/>
                <a:solidFill>
                  <a:srgbClr val="54677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+mn-cs"/>
              </a:rPr>
              <a:t>…Accueillons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6600" dirty="0">
                <a:ln w="0"/>
                <a:solidFill>
                  <a:srgbClr val="54677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+mn-cs"/>
              </a:rPr>
              <a:t>notre Sauveur!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033CE9-63E0-4942-B7AE-4992E11A58F2}" type="slidenum">
              <a:rPr lang="fr-CA"/>
              <a:pPr>
                <a:defRPr/>
              </a:pPr>
              <a:t>14</a:t>
            </a:fld>
            <a:endParaRPr lang="fr-CA"/>
          </a:p>
        </p:txBody>
      </p:sp>
      <p:pic>
        <p:nvPicPr>
          <p:cNvPr id="26625" name="Imag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114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478463" y="560388"/>
            <a:ext cx="6477000" cy="5078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Aménagement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Visuel 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Gestes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54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FBE145-F6B4-4BFF-BDD8-004C9765AD86}" type="slidenum">
              <a:rPr lang="fr-CA"/>
              <a:pPr>
                <a:defRPr/>
              </a:pPr>
              <a:t>15</a:t>
            </a:fld>
            <a:endParaRPr lang="fr-CA"/>
          </a:p>
        </p:txBody>
      </p:sp>
      <p:pic>
        <p:nvPicPr>
          <p:cNvPr id="27649" name="Imag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114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Imag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9138" y="1117600"/>
            <a:ext cx="2659062" cy="305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Imag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26288" y="358775"/>
            <a:ext cx="5613400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Imag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67638" y="3244850"/>
            <a:ext cx="5378450" cy="365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EB588F-51FD-4A03-BCF7-018AD851430E}" type="slidenum">
              <a:rPr lang="fr-CA"/>
              <a:pPr>
                <a:defRPr/>
              </a:pPr>
              <a:t>16</a:t>
            </a:fld>
            <a:endParaRPr lang="fr-CA"/>
          </a:p>
        </p:txBody>
      </p:sp>
      <p:pic>
        <p:nvPicPr>
          <p:cNvPr id="28673" name="Imag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114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Imag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26288" y="358775"/>
            <a:ext cx="5613400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Imag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67638" y="3244850"/>
            <a:ext cx="5378450" cy="365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Imag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62488" y="1143000"/>
            <a:ext cx="243205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303E7F-148A-4786-BB66-E11914A72AD6}" type="slidenum">
              <a:rPr lang="fr-CA"/>
              <a:pPr>
                <a:defRPr/>
              </a:pPr>
              <a:t>17</a:t>
            </a:fld>
            <a:endParaRPr lang="fr-CA"/>
          </a:p>
        </p:txBody>
      </p:sp>
      <p:pic>
        <p:nvPicPr>
          <p:cNvPr id="29697" name="Imag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114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Imag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16825" y="565150"/>
            <a:ext cx="5613400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4" descr="https://www.puzzlepuzzles.net/imatjes/les-bergers-des-personnag_4ce132fb6aed6-p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10138" y="3244850"/>
            <a:ext cx="28575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Imag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67638" y="3244850"/>
            <a:ext cx="5378450" cy="365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Imag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14825" y="157163"/>
            <a:ext cx="3452813" cy="293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14EE0C-FB8E-4356-9B08-75ED3BA57E37}" type="slidenum">
              <a:rPr lang="fr-CA"/>
              <a:pPr>
                <a:defRPr/>
              </a:pPr>
              <a:t>18</a:t>
            </a:fld>
            <a:endParaRPr lang="fr-CA"/>
          </a:p>
        </p:txBody>
      </p:sp>
      <p:pic>
        <p:nvPicPr>
          <p:cNvPr id="30721" name="Imag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114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4" descr="http://paroisse-bourbriac.catholique.fr/sites/paroisse-bourbriac.catholique.fr/IMG/jpg/creche_de_l_eglise_de_bourbria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5225" y="174625"/>
            <a:ext cx="6497638" cy="369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Imag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67638" y="3244850"/>
            <a:ext cx="5378450" cy="365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Imag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2174875"/>
            <a:ext cx="2752725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A420C1-131A-461D-9E7D-0D9C15816CB5}" type="slidenum">
              <a:rPr lang="fr-CA"/>
              <a:pPr>
                <a:defRPr/>
              </a:pPr>
              <a:t>19</a:t>
            </a:fld>
            <a:endParaRPr lang="fr-CA"/>
          </a:p>
        </p:txBody>
      </p:sp>
      <p:pic>
        <p:nvPicPr>
          <p:cNvPr id="31745" name="Imag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04775"/>
            <a:ext cx="13325475" cy="696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976795" y="1355351"/>
            <a:ext cx="5481244" cy="280076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cs typeface="+mn-cs"/>
              </a:rPr>
              <a:t>PRENDRE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cs typeface="+mn-cs"/>
              </a:rPr>
              <a:t>UNE PAUSE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FAFED7-A105-4E91-AC89-1205AFEB9790}" type="slidenum">
              <a:rPr lang="fr-CA"/>
              <a:pPr>
                <a:defRPr/>
              </a:pPr>
              <a:t>2</a:t>
            </a:fld>
            <a:endParaRPr lang="fr-CA"/>
          </a:p>
        </p:txBody>
      </p:sp>
      <p:pic>
        <p:nvPicPr>
          <p:cNvPr id="14337" name="Imag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114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432300" y="1490663"/>
            <a:ext cx="6726238" cy="19383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6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Christ et Seigneur,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6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nous t’espérons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116939-D9E0-41F1-99D5-EC29C7395854}" type="slidenum">
              <a:rPr lang="fr-CA"/>
              <a:pPr>
                <a:defRPr/>
              </a:pPr>
              <a:t>20</a:t>
            </a:fld>
            <a:endParaRPr lang="fr-CA"/>
          </a:p>
        </p:txBody>
      </p:sp>
      <p:pic>
        <p:nvPicPr>
          <p:cNvPr id="32769" name="Imag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114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 descr="Résultats de recherche d'images pour « parole de Dieu »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70500" y="528638"/>
            <a:ext cx="7500938" cy="49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C41B8C-8538-4372-8725-3CB47A5483CD}" type="slidenum">
              <a:rPr lang="fr-CA"/>
              <a:pPr>
                <a:defRPr/>
              </a:pPr>
              <a:t>21</a:t>
            </a:fld>
            <a:endParaRPr lang="fr-CA"/>
          </a:p>
        </p:txBody>
      </p:sp>
      <p:pic>
        <p:nvPicPr>
          <p:cNvPr id="33793" name="Imag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114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ZoneTexte 2"/>
          <p:cNvSpPr txBox="1">
            <a:spLocks noChangeArrowheads="1"/>
          </p:cNvSpPr>
          <p:nvPr/>
        </p:nvSpPr>
        <p:spPr bwMode="auto">
          <a:xfrm>
            <a:off x="4468813" y="77788"/>
            <a:ext cx="7624762" cy="666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CA" sz="2400">
                <a:latin typeface="Calibri" pitchFamily="34" charset="0"/>
              </a:rPr>
              <a:t>Seigneur Jésus, ouvre mon cœur: </a:t>
            </a:r>
          </a:p>
          <a:p>
            <a:pPr algn="ctr"/>
            <a:r>
              <a:rPr lang="fr-CA" sz="2400">
                <a:latin typeface="Calibri" pitchFamily="34" charset="0"/>
              </a:rPr>
              <a:t>donne-moi l’audace de croire en ta venue.</a:t>
            </a:r>
          </a:p>
          <a:p>
            <a:pPr algn="ctr"/>
            <a:endParaRPr lang="fr-CA" sz="2400">
              <a:latin typeface="Calibri" pitchFamily="34" charset="0"/>
            </a:endParaRPr>
          </a:p>
          <a:p>
            <a:pPr algn="ctr"/>
            <a:r>
              <a:rPr lang="fr-CA" sz="2400">
                <a:latin typeface="Calibri" pitchFamily="34" charset="0"/>
              </a:rPr>
              <a:t>Toi, toujours, tu viens vers nous,</a:t>
            </a:r>
          </a:p>
          <a:p>
            <a:pPr algn="ctr"/>
            <a:r>
              <a:rPr lang="fr-CA" sz="2400">
                <a:latin typeface="Calibri" pitchFamily="34" charset="0"/>
              </a:rPr>
              <a:t>vers l’humanité brisée qui te cherche sans même connaître ton nom, vers moi, personnellement… </a:t>
            </a:r>
          </a:p>
          <a:p>
            <a:pPr algn="ctr"/>
            <a:r>
              <a:rPr lang="fr-CA" sz="2400">
                <a:latin typeface="Calibri" pitchFamily="34" charset="0"/>
              </a:rPr>
              <a:t>Oui, quelle grâce: j’ai du prix à tes yeux! </a:t>
            </a:r>
          </a:p>
          <a:p>
            <a:pPr algn="ctr"/>
            <a:endParaRPr lang="fr-CA" sz="2400">
              <a:latin typeface="Calibri" pitchFamily="34" charset="0"/>
            </a:endParaRPr>
          </a:p>
          <a:p>
            <a:pPr algn="ctr"/>
            <a:r>
              <a:rPr lang="fr-CA" sz="2400">
                <a:latin typeface="Calibri" pitchFamily="34" charset="0"/>
              </a:rPr>
              <a:t>Comme sur tes disciples, </a:t>
            </a:r>
          </a:p>
          <a:p>
            <a:pPr algn="ctr"/>
            <a:r>
              <a:rPr lang="fr-CA" sz="2400">
                <a:latin typeface="Calibri" pitchFamily="34" charset="0"/>
              </a:rPr>
              <a:t>tu poses sur moi un regard de tendresse.</a:t>
            </a:r>
          </a:p>
          <a:p>
            <a:pPr algn="ctr"/>
            <a:r>
              <a:rPr lang="fr-CA" sz="2400">
                <a:latin typeface="Calibri" pitchFamily="34" charset="0"/>
              </a:rPr>
              <a:t>Loin de t’imposer, </a:t>
            </a:r>
          </a:p>
          <a:p>
            <a:pPr algn="ctr"/>
            <a:r>
              <a:rPr lang="fr-CA" sz="2400">
                <a:latin typeface="Calibri" pitchFamily="34" charset="0"/>
              </a:rPr>
              <a:t>tu viens répondre aux soifs de mon cœur…</a:t>
            </a:r>
          </a:p>
          <a:p>
            <a:pPr algn="ctr"/>
            <a:r>
              <a:rPr lang="fr-CA" sz="2400">
                <a:latin typeface="Calibri" pitchFamily="34" charset="0"/>
              </a:rPr>
              <a:t>Tu n’as qu’une question: </a:t>
            </a:r>
          </a:p>
          <a:p>
            <a:pPr algn="ctr"/>
            <a:r>
              <a:rPr lang="fr-CA" sz="2400">
                <a:latin typeface="Calibri" pitchFamily="34" charset="0"/>
              </a:rPr>
              <a:t>« Que veux-tu que je fasse pour toi? »</a:t>
            </a:r>
          </a:p>
          <a:p>
            <a:pPr algn="ctr"/>
            <a:r>
              <a:rPr lang="fr-CA" sz="2400">
                <a:latin typeface="Calibri" pitchFamily="34" charset="0"/>
              </a:rPr>
              <a:t>Vais-je oser laisser ces mots résonner en moi?</a:t>
            </a:r>
          </a:p>
          <a:p>
            <a:pPr algn="ctr"/>
            <a:r>
              <a:rPr lang="fr-CA" sz="2400">
                <a:latin typeface="Calibri" pitchFamily="34" charset="0"/>
              </a:rPr>
              <a:t>Vais-je oser te répondre par l’élan de ma vie?</a:t>
            </a:r>
          </a:p>
          <a:p>
            <a:pPr algn="ctr"/>
            <a:endParaRPr lang="fr-CA" sz="2400">
              <a:latin typeface="Calibri" pitchFamily="34" charset="0"/>
            </a:endParaRPr>
          </a:p>
          <a:p>
            <a:pPr algn="ctr"/>
            <a:endParaRPr lang="fr-CA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F16A8-87D5-4AD5-ADB9-D1A795A39FE7}" type="slidenum">
              <a:rPr lang="fr-CA"/>
              <a:pPr>
                <a:defRPr/>
              </a:pPr>
              <a:t>22</a:t>
            </a:fld>
            <a:endParaRPr lang="fr-CA"/>
          </a:p>
        </p:txBody>
      </p:sp>
      <p:pic>
        <p:nvPicPr>
          <p:cNvPr id="34817" name="Imag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114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ZoneTexte 2"/>
          <p:cNvSpPr txBox="1">
            <a:spLocks noChangeArrowheads="1"/>
          </p:cNvSpPr>
          <p:nvPr/>
        </p:nvSpPr>
        <p:spPr bwMode="auto">
          <a:xfrm>
            <a:off x="4365625" y="215900"/>
            <a:ext cx="7521575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CA" sz="2400">
                <a:latin typeface="Calibri" pitchFamily="34" charset="0"/>
              </a:rPr>
              <a:t>Maranatha!  Viens, Seigneur Jésus…</a:t>
            </a:r>
          </a:p>
          <a:p>
            <a:pPr algn="ctr"/>
            <a:r>
              <a:rPr lang="fr-CA" sz="2400">
                <a:latin typeface="Calibri" pitchFamily="34" charset="0"/>
              </a:rPr>
              <a:t>Avec l’Église, </a:t>
            </a:r>
          </a:p>
          <a:p>
            <a:pPr algn="ctr"/>
            <a:r>
              <a:rPr lang="fr-CA" sz="2400">
                <a:latin typeface="Calibri" pitchFamily="34" charset="0"/>
              </a:rPr>
              <a:t>mes lèvres annoncent l’espérance des croyants.</a:t>
            </a:r>
          </a:p>
          <a:p>
            <a:pPr algn="ctr"/>
            <a:r>
              <a:rPr lang="fr-CA" sz="2400">
                <a:latin typeface="Calibri" pitchFamily="34" charset="0"/>
              </a:rPr>
              <a:t>Oui! Viens, Seigneur Jésus, </a:t>
            </a:r>
          </a:p>
          <a:p>
            <a:pPr algn="ctr"/>
            <a:r>
              <a:rPr lang="fr-CA" sz="2400">
                <a:latin typeface="Calibri" pitchFamily="34" charset="0"/>
              </a:rPr>
              <a:t>viens faire et refaire ta demeure en nous…</a:t>
            </a:r>
          </a:p>
          <a:p>
            <a:pPr algn="ctr"/>
            <a:r>
              <a:rPr lang="fr-CA" sz="2400">
                <a:latin typeface="Calibri" pitchFamily="34" charset="0"/>
              </a:rPr>
              <a:t>Que ma vie soit ta vie, que mes mains soient tes mains.</a:t>
            </a:r>
          </a:p>
          <a:p>
            <a:pPr algn="ctr"/>
            <a:endParaRPr lang="fr-CA" sz="2400">
              <a:latin typeface="Calibri" pitchFamily="34" charset="0"/>
            </a:endParaRPr>
          </a:p>
          <a:p>
            <a:pPr algn="ctr"/>
            <a:r>
              <a:rPr lang="fr-CA" sz="2400">
                <a:latin typeface="Calibri" pitchFamily="34" charset="0"/>
              </a:rPr>
              <a:t>Me poser, m’en remettre à toi, </a:t>
            </a:r>
          </a:p>
          <a:p>
            <a:pPr algn="ctr"/>
            <a:r>
              <a:rPr lang="fr-CA" sz="2400">
                <a:latin typeface="Calibri" pitchFamily="34" charset="0"/>
              </a:rPr>
              <a:t>m’abandonner dans ta mains qui m’abrite.</a:t>
            </a:r>
          </a:p>
          <a:p>
            <a:pPr algn="ctr"/>
            <a:r>
              <a:rPr lang="fr-CA" sz="2400">
                <a:latin typeface="Calibri" pitchFamily="34" charset="0"/>
              </a:rPr>
              <a:t>La foi est si simple…</a:t>
            </a:r>
          </a:p>
          <a:p>
            <a:pPr algn="ctr"/>
            <a:r>
              <a:rPr lang="fr-CA" sz="2400">
                <a:latin typeface="Calibri" pitchFamily="34" charset="0"/>
              </a:rPr>
              <a:t>Elle commence par un regard de confiance.</a:t>
            </a:r>
          </a:p>
          <a:p>
            <a:pPr algn="ctr"/>
            <a:r>
              <a:rPr lang="fr-CA" sz="2400">
                <a:latin typeface="Calibri" pitchFamily="34" charset="0"/>
              </a:rPr>
              <a:t>Elle commence par l’ouverture du cœur.</a:t>
            </a:r>
          </a:p>
          <a:p>
            <a:pPr algn="ctr"/>
            <a:endParaRPr lang="fr-CA" sz="2400">
              <a:latin typeface="Calibri" pitchFamily="34" charset="0"/>
            </a:endParaRPr>
          </a:p>
          <a:p>
            <a:endParaRPr lang="fr-CA" sz="240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A72C61-2246-48E1-A4B4-7EBC385CF71A}" type="slidenum">
              <a:rPr lang="fr-CA"/>
              <a:pPr>
                <a:defRPr/>
              </a:pPr>
              <a:t>23</a:t>
            </a:fld>
            <a:endParaRPr lang="fr-CA"/>
          </a:p>
        </p:txBody>
      </p:sp>
      <p:pic>
        <p:nvPicPr>
          <p:cNvPr id="35841" name="Imag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114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ZoneTexte 2"/>
          <p:cNvSpPr txBox="1">
            <a:spLocks noChangeArrowheads="1"/>
          </p:cNvSpPr>
          <p:nvPr/>
        </p:nvSpPr>
        <p:spPr bwMode="auto">
          <a:xfrm>
            <a:off x="5426075" y="276225"/>
            <a:ext cx="6538913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CA" sz="2800">
                <a:latin typeface="Calibri" pitchFamily="34" charset="0"/>
              </a:rPr>
              <a:t>Alors, tout est possible.</a:t>
            </a:r>
          </a:p>
          <a:p>
            <a:pPr algn="ctr"/>
            <a:r>
              <a:rPr lang="fr-CA" sz="2800">
                <a:latin typeface="Calibri" pitchFamily="34" charset="0"/>
              </a:rPr>
              <a:t>Alors, le regard s’ouvre.</a:t>
            </a:r>
          </a:p>
          <a:p>
            <a:pPr algn="ctr"/>
            <a:r>
              <a:rPr lang="fr-CA" sz="2800">
                <a:latin typeface="Calibri" pitchFamily="34" charset="0"/>
              </a:rPr>
              <a:t>Toi qui es tout près de mon cœur, </a:t>
            </a:r>
          </a:p>
          <a:p>
            <a:pPr algn="ctr"/>
            <a:r>
              <a:rPr lang="fr-CA" sz="2800">
                <a:latin typeface="Calibri" pitchFamily="34" charset="0"/>
              </a:rPr>
              <a:t>tu me rends proche du cri </a:t>
            </a:r>
          </a:p>
          <a:p>
            <a:pPr algn="ctr"/>
            <a:r>
              <a:rPr lang="fr-CA" sz="2800">
                <a:latin typeface="Calibri" pitchFamily="34" charset="0"/>
              </a:rPr>
              <a:t>des hommes et des femmes.</a:t>
            </a:r>
          </a:p>
          <a:p>
            <a:pPr algn="ctr"/>
            <a:r>
              <a:rPr lang="fr-CA" sz="2800">
                <a:latin typeface="Calibri" pitchFamily="34" charset="0"/>
              </a:rPr>
              <a:t>Alors, avec toi, </a:t>
            </a:r>
          </a:p>
          <a:p>
            <a:pPr algn="ctr"/>
            <a:r>
              <a:rPr lang="fr-CA" sz="2800">
                <a:latin typeface="Calibri" pitchFamily="34" charset="0"/>
              </a:rPr>
              <a:t>je saurai trouver </a:t>
            </a:r>
          </a:p>
          <a:p>
            <a:pPr algn="ctr"/>
            <a:r>
              <a:rPr lang="fr-CA" sz="2800">
                <a:latin typeface="Calibri" pitchFamily="34" charset="0"/>
              </a:rPr>
              <a:t>les mots qui consolent, </a:t>
            </a:r>
          </a:p>
          <a:p>
            <a:pPr algn="ctr"/>
            <a:r>
              <a:rPr lang="fr-CA" sz="2800">
                <a:latin typeface="Calibri" pitchFamily="34" charset="0"/>
              </a:rPr>
              <a:t>le regard qui purifie, </a:t>
            </a:r>
          </a:p>
          <a:p>
            <a:pPr algn="ctr"/>
            <a:r>
              <a:rPr lang="fr-CA" sz="2800">
                <a:latin typeface="Calibri" pitchFamily="34" charset="0"/>
              </a:rPr>
              <a:t>le geste qui rend la vie, </a:t>
            </a:r>
          </a:p>
          <a:p>
            <a:pPr algn="ctr"/>
            <a:r>
              <a:rPr lang="fr-CA" sz="2800">
                <a:latin typeface="Calibri" pitchFamily="34" charset="0"/>
              </a:rPr>
              <a:t>la parole qui libère;</a:t>
            </a:r>
          </a:p>
          <a:p>
            <a:pPr algn="ctr"/>
            <a:r>
              <a:rPr lang="fr-CA" sz="2800">
                <a:latin typeface="Calibri" pitchFamily="34" charset="0"/>
              </a:rPr>
              <a:t>« Courage! Ose y croire; </a:t>
            </a:r>
          </a:p>
          <a:p>
            <a:pPr algn="ctr"/>
            <a:r>
              <a:rPr lang="fr-CA" sz="2800">
                <a:latin typeface="Calibri" pitchFamily="34" charset="0"/>
              </a:rPr>
              <a:t>le Seigneur t’attend. »</a:t>
            </a:r>
          </a:p>
          <a:p>
            <a:pPr algn="ctr"/>
            <a:endParaRPr lang="fr-CA">
              <a:latin typeface="Calibri" pitchFamily="34" charset="0"/>
            </a:endParaRPr>
          </a:p>
          <a:p>
            <a:pPr algn="ctr"/>
            <a:r>
              <a:rPr lang="fr-CA">
                <a:latin typeface="Calibri" pitchFamily="34" charset="0"/>
              </a:rPr>
              <a:t>Laurent Lafontaine</a:t>
            </a:r>
          </a:p>
          <a:p>
            <a:endParaRPr lang="fr-CA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BBFCB2-364B-4197-B26C-1B9AFEF78799}" type="slidenum">
              <a:rPr lang="fr-CA"/>
              <a:pPr>
                <a:defRPr/>
              </a:pPr>
              <a:t>24</a:t>
            </a:fld>
            <a:endParaRPr lang="fr-CA"/>
          </a:p>
        </p:txBody>
      </p:sp>
      <p:pic>
        <p:nvPicPr>
          <p:cNvPr id="36865" name="Imag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31238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093788" y="1223963"/>
            <a:ext cx="10642600" cy="42465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cs typeface="+mn-cs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+mn-cs"/>
              </a:rPr>
              <a:t>« Pour le temps de l’Avent 2017,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cs typeface="+mn-cs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+mn-cs"/>
              </a:rPr>
              <a:t>Seigneur je te confie mes intentions… »</a:t>
            </a:r>
          </a:p>
        </p:txBody>
      </p:sp>
      <p:sp>
        <p:nvSpPr>
          <p:cNvPr id="6" name="Rectangle 5"/>
          <p:cNvSpPr/>
          <p:nvPr/>
        </p:nvSpPr>
        <p:spPr>
          <a:xfrm>
            <a:off x="1978867" y="1121745"/>
            <a:ext cx="458285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dirty="0">
                <a:ln w="0"/>
                <a:gradFill>
                  <a:gsLst>
                    <a:gs pos="3185">
                      <a:srgbClr val="3D4B59"/>
                    </a:gs>
                    <a:gs pos="27000">
                      <a:srgbClr val="54677A"/>
                    </a:gs>
                    <a:gs pos="84000">
                      <a:srgbClr val="EF9D53"/>
                    </a:gs>
                  </a:gsLst>
                  <a:lin ang="0" scaled="1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+mn-cs"/>
              </a:rPr>
              <a:t>LUI DEMANDER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DF40C7-6170-4490-8866-79E4009B00F2}" type="slidenum">
              <a:rPr lang="fr-CA"/>
              <a:pPr>
                <a:defRPr/>
              </a:pPr>
              <a:t>25</a:t>
            </a:fld>
            <a:endParaRPr lang="fr-CA"/>
          </a:p>
        </p:txBody>
      </p:sp>
      <p:sp>
        <p:nvSpPr>
          <p:cNvPr id="4" name="Rectangle 3"/>
          <p:cNvSpPr/>
          <p:nvPr/>
        </p:nvSpPr>
        <p:spPr>
          <a:xfrm>
            <a:off x="1978867" y="1121745"/>
            <a:ext cx="458285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dirty="0">
                <a:ln w="0"/>
                <a:gradFill>
                  <a:gsLst>
                    <a:gs pos="3185">
                      <a:srgbClr val="3D4B59"/>
                    </a:gs>
                    <a:gs pos="27000">
                      <a:srgbClr val="54677A"/>
                    </a:gs>
                    <a:gs pos="84000">
                      <a:srgbClr val="EF9D53"/>
                    </a:gs>
                  </a:gsLst>
                  <a:lin ang="0" scaled="1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+mn-cs"/>
              </a:rPr>
              <a:t>LUI DEMANDER</a:t>
            </a:r>
          </a:p>
        </p:txBody>
      </p:sp>
      <p:sp>
        <p:nvSpPr>
          <p:cNvPr id="6" name="Rectangle 5"/>
          <p:cNvSpPr/>
          <p:nvPr/>
        </p:nvSpPr>
        <p:spPr>
          <a:xfrm>
            <a:off x="2131267" y="1274145"/>
            <a:ext cx="458285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dirty="0">
                <a:ln w="0"/>
                <a:gradFill>
                  <a:gsLst>
                    <a:gs pos="3185">
                      <a:srgbClr val="3D4B59"/>
                    </a:gs>
                    <a:gs pos="27000">
                      <a:srgbClr val="54677A"/>
                    </a:gs>
                    <a:gs pos="84000">
                      <a:srgbClr val="EF9D53"/>
                    </a:gs>
                  </a:gsLst>
                  <a:lin ang="0" scaled="1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+mn-cs"/>
              </a:rPr>
              <a:t>LUI DEMANDER</a:t>
            </a:r>
          </a:p>
        </p:txBody>
      </p:sp>
      <p:pic>
        <p:nvPicPr>
          <p:cNvPr id="37891" name="Imag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8900" y="0"/>
            <a:ext cx="13114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694923" y="1010194"/>
            <a:ext cx="9546588" cy="1862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500" dirty="0">
                <a:ln w="0"/>
                <a:gradFill>
                  <a:gsLst>
                    <a:gs pos="3185">
                      <a:srgbClr val="3D4B59"/>
                    </a:gs>
                    <a:gs pos="27000">
                      <a:srgbClr val="54677A"/>
                    </a:gs>
                    <a:gs pos="84000">
                      <a:srgbClr val="EF9D53"/>
                    </a:gs>
                  </a:gsLst>
                  <a:lin ang="0" scaled="1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+mn-cs"/>
              </a:rPr>
              <a:t>LUI DEMANDER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29F03D-409B-480F-8250-6DF8D76E03DD}" type="slidenum">
              <a:rPr lang="fr-CA"/>
              <a:pPr>
                <a:defRPr/>
              </a:pPr>
              <a:t>26</a:t>
            </a:fld>
            <a:endParaRPr lang="fr-CA"/>
          </a:p>
        </p:txBody>
      </p:sp>
      <p:pic>
        <p:nvPicPr>
          <p:cNvPr id="38913" name="Imag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1238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924502" y="631551"/>
            <a:ext cx="6160662" cy="31547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900" dirty="0">
                <a:ln w="0"/>
                <a:gradFill>
                  <a:gsLst>
                    <a:gs pos="3185">
                      <a:srgbClr val="3D4B59"/>
                    </a:gs>
                    <a:gs pos="27000">
                      <a:srgbClr val="54677A"/>
                    </a:gs>
                    <a:gs pos="84000">
                      <a:srgbClr val="EF9D53"/>
                    </a:gs>
                  </a:gsLst>
                  <a:lin ang="0" scaled="1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+mn-cs"/>
              </a:rPr>
              <a:t>PRIER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11150600" y="6318250"/>
            <a:ext cx="790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1CCCC65D-77DC-491B-9D01-1224B845DE91}" type="slidenum">
              <a:rPr lang="fr-CA"/>
              <a:pPr>
                <a:spcBef>
                  <a:spcPct val="50000"/>
                </a:spcBef>
              </a:pPr>
              <a:t>26</a:t>
            </a:fld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1D756F-4595-4F0E-BC85-BBF8C485EE94}" type="slidenum">
              <a:rPr lang="fr-CA"/>
              <a:pPr>
                <a:defRPr/>
              </a:pPr>
              <a:t>27</a:t>
            </a:fld>
            <a:endParaRPr lang="fr-CA"/>
          </a:p>
        </p:txBody>
      </p:sp>
      <p:pic>
        <p:nvPicPr>
          <p:cNvPr id="39937" name="Imag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114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237288" y="558800"/>
            <a:ext cx="5176837" cy="579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  <a:cs typeface="+mn-cs"/>
              </a:rPr>
              <a:t>Rencontre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500" dirty="0">
                <a:ln w="0"/>
                <a:solidFill>
                  <a:srgbClr val="EF9D5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  <a:cs typeface="+mn-cs"/>
              </a:rPr>
              <a:t>Avent</a:t>
            </a:r>
            <a:r>
              <a:rPr lang="fr-FR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  <a:cs typeface="+mn-cs"/>
              </a:rPr>
              <a:t> 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  <a:cs typeface="+mn-cs"/>
              </a:rPr>
              <a:t>1 novembre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B713A-8AD2-48EC-9603-E85FA686988A}" type="slidenum">
              <a:rPr lang="fr-CA"/>
              <a:pPr>
                <a:defRPr/>
              </a:pPr>
              <a:t>3</a:t>
            </a:fld>
            <a:endParaRPr lang="fr-CA"/>
          </a:p>
        </p:txBody>
      </p:sp>
      <p:sp>
        <p:nvSpPr>
          <p:cNvPr id="15361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 smtClean="0"/>
          </a:p>
        </p:txBody>
      </p:sp>
      <p:sp>
        <p:nvSpPr>
          <p:cNvPr id="15362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smtClean="0"/>
          </a:p>
        </p:txBody>
      </p:sp>
      <p:pic>
        <p:nvPicPr>
          <p:cNvPr id="15363" name="Imag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114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305300" y="225425"/>
            <a:ext cx="7529513" cy="2863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 i="1" dirty="0">
                <a:ln w="0"/>
                <a:solidFill>
                  <a:srgbClr val="54677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Christ et Seigneur, nous t’espérons,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 i="1" dirty="0">
                <a:ln w="0"/>
                <a:solidFill>
                  <a:srgbClr val="54677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Déjà ton souffle nous habite!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 i="1" dirty="0">
                <a:ln w="0"/>
                <a:solidFill>
                  <a:srgbClr val="54677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Vienne ton règne et nous verrons un temps d’amour et de justice!</a:t>
            </a:r>
          </a:p>
        </p:txBody>
      </p:sp>
      <p:sp>
        <p:nvSpPr>
          <p:cNvPr id="15365" name="ZoneTexte 5"/>
          <p:cNvSpPr txBox="1">
            <a:spLocks noChangeArrowheads="1"/>
          </p:cNvSpPr>
          <p:nvPr/>
        </p:nvSpPr>
        <p:spPr bwMode="auto">
          <a:xfrm>
            <a:off x="4787900" y="3314700"/>
            <a:ext cx="7046913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CA" sz="3600"/>
              <a:t>Il viendra le Jour promis! </a:t>
            </a:r>
          </a:p>
          <a:p>
            <a:r>
              <a:rPr lang="fr-CA" sz="3600"/>
              <a:t>Fils de Dieu, tu paraîtras, </a:t>
            </a:r>
          </a:p>
          <a:p>
            <a:r>
              <a:rPr lang="fr-CA" sz="3600"/>
              <a:t>toute chair te connaîtra.  </a:t>
            </a:r>
          </a:p>
          <a:p>
            <a:r>
              <a:rPr lang="fr-CA" sz="3600"/>
              <a:t>Aujourd’hui garde-nous éveillés!</a:t>
            </a:r>
          </a:p>
          <a:p>
            <a:r>
              <a:rPr lang="fr-CA" sz="3600"/>
              <a:t>Nous croyons que tu viens donner au monde ta jeunesse.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E13435-2C3E-408E-97E9-102878136C2C}" type="slidenum">
              <a:rPr lang="fr-CA"/>
              <a:pPr>
                <a:defRPr/>
              </a:pPr>
              <a:t>4</a:t>
            </a:fld>
            <a:endParaRPr lang="fr-CA"/>
          </a:p>
        </p:txBody>
      </p:sp>
      <p:sp>
        <p:nvSpPr>
          <p:cNvPr id="1638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 smtClean="0"/>
          </a:p>
        </p:txBody>
      </p:sp>
      <p:sp>
        <p:nvSpPr>
          <p:cNvPr id="16386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smtClean="0"/>
          </a:p>
        </p:txBody>
      </p:sp>
      <p:pic>
        <p:nvPicPr>
          <p:cNvPr id="16387" name="Imag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114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305300" y="225425"/>
            <a:ext cx="7529513" cy="2863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 i="1" dirty="0">
                <a:ln w="0"/>
                <a:solidFill>
                  <a:srgbClr val="54677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Christ et Seigneur, nous t’espérons,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 i="1" dirty="0">
                <a:ln w="0"/>
                <a:solidFill>
                  <a:srgbClr val="54677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Déjà ton souffle nous habite!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 i="1" dirty="0">
                <a:ln w="0"/>
                <a:solidFill>
                  <a:srgbClr val="54677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Vienne ton règne et nous verrons un temps d’amour et de justice!</a:t>
            </a:r>
          </a:p>
        </p:txBody>
      </p:sp>
      <p:sp>
        <p:nvSpPr>
          <p:cNvPr id="16389" name="ZoneTexte 5"/>
          <p:cNvSpPr txBox="1">
            <a:spLocks noChangeArrowheads="1"/>
          </p:cNvSpPr>
          <p:nvPr/>
        </p:nvSpPr>
        <p:spPr bwMode="auto">
          <a:xfrm>
            <a:off x="4873625" y="3478213"/>
            <a:ext cx="7318375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CA" sz="3600"/>
              <a:t>Il viendra le Jour promis! </a:t>
            </a:r>
          </a:p>
          <a:p>
            <a:r>
              <a:rPr lang="fr-CA" sz="3600"/>
              <a:t>Nos ravins seront comblés, </a:t>
            </a:r>
          </a:p>
          <a:p>
            <a:r>
              <a:rPr lang="fr-CA" sz="3600"/>
              <a:t>Nos montagnes nivelées.  </a:t>
            </a:r>
          </a:p>
          <a:p>
            <a:r>
              <a:rPr lang="fr-CA" sz="3600"/>
              <a:t>Aujourd’hui, préparons ton chemin!</a:t>
            </a:r>
          </a:p>
          <a:p>
            <a:r>
              <a:rPr lang="fr-CA" sz="3600"/>
              <a:t>Nous croyons que tu viens </a:t>
            </a:r>
          </a:p>
          <a:p>
            <a:r>
              <a:rPr lang="fr-CA" sz="3600"/>
              <a:t>ouvrir nos cœurs à ta Sagesse.</a:t>
            </a:r>
          </a:p>
          <a:p>
            <a:endParaRPr lang="fr-CA" sz="36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4F916B-3125-4D3C-A1F7-25F7D0129BBD}" type="slidenum">
              <a:rPr lang="fr-CA"/>
              <a:pPr>
                <a:defRPr/>
              </a:pPr>
              <a:t>5</a:t>
            </a:fld>
            <a:endParaRPr lang="fr-CA"/>
          </a:p>
        </p:txBody>
      </p:sp>
      <p:sp>
        <p:nvSpPr>
          <p:cNvPr id="17409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 smtClean="0"/>
          </a:p>
        </p:txBody>
      </p:sp>
      <p:sp>
        <p:nvSpPr>
          <p:cNvPr id="17410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smtClean="0"/>
          </a:p>
        </p:txBody>
      </p:sp>
      <p:pic>
        <p:nvPicPr>
          <p:cNvPr id="17411" name="Imag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114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305300" y="225425"/>
            <a:ext cx="7529513" cy="2863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 i="1" dirty="0">
                <a:ln w="0"/>
                <a:solidFill>
                  <a:srgbClr val="54677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Christ et Seigneur, nous t’espérons,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 i="1" dirty="0">
                <a:ln w="0"/>
                <a:solidFill>
                  <a:srgbClr val="54677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Déjà ton souffle nous habite!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 i="1" dirty="0">
                <a:ln w="0"/>
                <a:solidFill>
                  <a:srgbClr val="54677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Vienne ton règne et nous verrons un temps d’amour et de justice!</a:t>
            </a:r>
          </a:p>
        </p:txBody>
      </p:sp>
      <p:sp>
        <p:nvSpPr>
          <p:cNvPr id="17413" name="ZoneTexte 5"/>
          <p:cNvSpPr txBox="1">
            <a:spLocks noChangeArrowheads="1"/>
          </p:cNvSpPr>
          <p:nvPr/>
        </p:nvSpPr>
        <p:spPr bwMode="auto">
          <a:xfrm>
            <a:off x="4873625" y="3100388"/>
            <a:ext cx="7318375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CA" sz="3600"/>
              <a:t>Il viendra le Jour promis! </a:t>
            </a:r>
          </a:p>
          <a:p>
            <a:r>
              <a:rPr lang="fr-CA" sz="3600"/>
              <a:t>Sur nos lèvres un chant naîtra </a:t>
            </a:r>
          </a:p>
          <a:p>
            <a:r>
              <a:rPr lang="fr-CA" sz="3600"/>
              <a:t>que l’Esprit murmurera..  </a:t>
            </a:r>
          </a:p>
          <a:p>
            <a:r>
              <a:rPr lang="fr-CA" sz="3600"/>
              <a:t>Aujourd’hui, exultons de ta joie!</a:t>
            </a:r>
          </a:p>
          <a:p>
            <a:r>
              <a:rPr lang="fr-CA" sz="3600"/>
              <a:t>Nous croyons que tu viens </a:t>
            </a:r>
          </a:p>
          <a:p>
            <a:r>
              <a:rPr lang="fr-CA" sz="3600"/>
              <a:t>chasser la nuit de nos tristesses.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2933D4-A109-42EA-9166-54AAF478F2D8}" type="slidenum">
              <a:rPr lang="fr-CA"/>
              <a:pPr>
                <a:defRPr/>
              </a:pPr>
              <a:t>6</a:t>
            </a:fld>
            <a:endParaRPr lang="fr-CA"/>
          </a:p>
        </p:txBody>
      </p:sp>
      <p:sp>
        <p:nvSpPr>
          <p:cNvPr id="18433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 smtClean="0"/>
          </a:p>
        </p:txBody>
      </p:sp>
      <p:sp>
        <p:nvSpPr>
          <p:cNvPr id="18434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smtClean="0"/>
          </a:p>
        </p:txBody>
      </p:sp>
      <p:pic>
        <p:nvPicPr>
          <p:cNvPr id="18435" name="Imag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114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305300" y="225425"/>
            <a:ext cx="7529513" cy="2863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 i="1" dirty="0">
                <a:ln w="0"/>
                <a:solidFill>
                  <a:srgbClr val="54677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Christ et Seigneur, nous t’espérons,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 i="1" dirty="0">
                <a:ln w="0"/>
                <a:solidFill>
                  <a:srgbClr val="54677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Déjà ton souffle nous habite!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 i="1" dirty="0">
                <a:ln w="0"/>
                <a:solidFill>
                  <a:srgbClr val="54677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Vienne ton règne et nous verrons un temps d’amour et de justice!</a:t>
            </a:r>
          </a:p>
        </p:txBody>
      </p:sp>
      <p:sp>
        <p:nvSpPr>
          <p:cNvPr id="18437" name="ZoneTexte 5"/>
          <p:cNvSpPr txBox="1">
            <a:spLocks noChangeArrowheads="1"/>
          </p:cNvSpPr>
          <p:nvPr/>
        </p:nvSpPr>
        <p:spPr bwMode="auto">
          <a:xfrm>
            <a:off x="4873625" y="3089275"/>
            <a:ext cx="7318375" cy="396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CA" sz="3600"/>
              <a:t>Il viendra le Jour promis! </a:t>
            </a:r>
          </a:p>
          <a:p>
            <a:r>
              <a:rPr lang="fr-CA" sz="3600"/>
              <a:t>Par l’Esprit qui ta formé </a:t>
            </a:r>
          </a:p>
          <a:p>
            <a:r>
              <a:rPr lang="fr-CA" sz="3600"/>
              <a:t>grandira le Corps entier.  </a:t>
            </a:r>
          </a:p>
          <a:p>
            <a:r>
              <a:rPr lang="fr-CA" sz="3600"/>
              <a:t>Aujourd’hui, regardons vers Marie!</a:t>
            </a:r>
          </a:p>
          <a:p>
            <a:r>
              <a:rPr lang="fr-CA" sz="3600"/>
              <a:t>Nous croyons que tu viens </a:t>
            </a:r>
          </a:p>
          <a:p>
            <a:r>
              <a:rPr lang="fr-CA" sz="3600"/>
              <a:t>nous faire vivre des merveilles.</a:t>
            </a:r>
          </a:p>
          <a:p>
            <a:endParaRPr lang="fr-CA" sz="36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0E896E-4959-49BC-962F-88EA62D4A0A4}" type="slidenum">
              <a:rPr lang="fr-CA"/>
              <a:pPr>
                <a:defRPr/>
              </a:pPr>
              <a:t>7</a:t>
            </a:fld>
            <a:endParaRPr lang="fr-CA"/>
          </a:p>
        </p:txBody>
      </p:sp>
      <p:sp>
        <p:nvSpPr>
          <p:cNvPr id="19457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 smtClean="0"/>
          </a:p>
        </p:txBody>
      </p:sp>
      <p:sp>
        <p:nvSpPr>
          <p:cNvPr id="19458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smtClean="0"/>
          </a:p>
        </p:txBody>
      </p:sp>
      <p:pic>
        <p:nvPicPr>
          <p:cNvPr id="19459" name="Imag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114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673098" y="1542546"/>
            <a:ext cx="5969904" cy="25853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cs typeface="+mn-cs"/>
              </a:rPr>
              <a:t>Notre Père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cs typeface="+mn-cs"/>
              </a:rPr>
              <a:t>Je vous salue, Marie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D8BB9D-116A-4C77-A4A6-FB7722134FD9}" type="slidenum">
              <a:rPr lang="fr-CA"/>
              <a:pPr>
                <a:defRPr/>
              </a:pPr>
              <a:t>8</a:t>
            </a:fld>
            <a:endParaRPr lang="fr-CA"/>
          </a:p>
        </p:txBody>
      </p:sp>
      <p:pic>
        <p:nvPicPr>
          <p:cNvPr id="20481" name="Imag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114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256220" y="1859340"/>
            <a:ext cx="8871339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9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Thème général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1D9E2B-282E-4CCF-BA65-5E09714D01EF}" type="slidenum">
              <a:rPr lang="fr-CA"/>
              <a:pPr>
                <a:defRPr/>
              </a:pPr>
              <a:t>9</a:t>
            </a:fld>
            <a:endParaRPr lang="fr-CA"/>
          </a:p>
        </p:txBody>
      </p:sp>
      <p:sp>
        <p:nvSpPr>
          <p:cNvPr id="2150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 smtClean="0"/>
          </a:p>
        </p:txBody>
      </p:sp>
      <p:sp>
        <p:nvSpPr>
          <p:cNvPr id="21506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smtClean="0"/>
          </a:p>
        </p:txBody>
      </p:sp>
      <p:pic>
        <p:nvPicPr>
          <p:cNvPr id="21507" name="Imag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114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487976" y="1229023"/>
            <a:ext cx="5788059" cy="276998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b="1" dirty="0">
                <a:ln w="10160">
                  <a:solidFill>
                    <a:srgbClr val="696F7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…dans la confiance 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000" b="1" dirty="0">
                <a:ln w="10160">
                  <a:solidFill>
                    <a:srgbClr val="696F7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veillons!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536</Words>
  <Application>Microsoft Office PowerPoint</Application>
  <PresentationFormat>Grand écran</PresentationFormat>
  <Paragraphs>142</Paragraphs>
  <Slides>27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4" baseType="lpstr">
      <vt:lpstr>Algerian</vt:lpstr>
      <vt:lpstr>Arial</vt:lpstr>
      <vt:lpstr>Calibri</vt:lpstr>
      <vt:lpstr>Calibri Light</vt:lpstr>
      <vt:lpstr>Estrangelo Edessa</vt:lpstr>
      <vt:lpstr>Webdings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Nathalie</dc:creator>
  <cp:lastModifiedBy>sec.eveque</cp:lastModifiedBy>
  <cp:revision>19</cp:revision>
  <dcterms:created xsi:type="dcterms:W3CDTF">2017-11-01T13:03:48Z</dcterms:created>
  <dcterms:modified xsi:type="dcterms:W3CDTF">2017-11-06T20:44:13Z</dcterms:modified>
</cp:coreProperties>
</file>